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147483520" r:id="rId3"/>
    <p:sldId id="2147482481" r:id="rId4"/>
    <p:sldId id="257" r:id="rId5"/>
    <p:sldId id="258" r:id="rId6"/>
    <p:sldId id="2147483524" r:id="rId7"/>
    <p:sldId id="259" r:id="rId8"/>
    <p:sldId id="2147482685" r:id="rId9"/>
    <p:sldId id="2147483514" r:id="rId10"/>
    <p:sldId id="273" r:id="rId11"/>
    <p:sldId id="260" r:id="rId12"/>
    <p:sldId id="274" r:id="rId13"/>
    <p:sldId id="2147481662" r:id="rId14"/>
    <p:sldId id="2147483515" r:id="rId15"/>
    <p:sldId id="262" r:id="rId16"/>
    <p:sldId id="2147483096" r:id="rId17"/>
    <p:sldId id="2147483519" r:id="rId18"/>
    <p:sldId id="2147483303" r:id="rId19"/>
    <p:sldId id="2147483518" r:id="rId20"/>
    <p:sldId id="2147483513" r:id="rId21"/>
    <p:sldId id="2147483517" r:id="rId22"/>
    <p:sldId id="2147481641" r:id="rId23"/>
    <p:sldId id="263" r:id="rId24"/>
    <p:sldId id="2147479618" r:id="rId25"/>
    <p:sldId id="261" r:id="rId26"/>
    <p:sldId id="2147482890" r:id="rId27"/>
    <p:sldId id="2147483522" r:id="rId28"/>
    <p:sldId id="2147483521" r:id="rId29"/>
    <p:sldId id="272" r:id="rId30"/>
    <p:sldId id="2147483516" r:id="rId31"/>
    <p:sldId id="266" r:id="rId32"/>
    <p:sldId id="267" r:id="rId33"/>
    <p:sldId id="268" r:id="rId34"/>
    <p:sldId id="269" r:id="rId35"/>
    <p:sldId id="270" r:id="rId36"/>
    <p:sldId id="271" r:id="rId3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062A165-D21A-4424-BC6E-71708787D129}">
          <p14:sldIdLst>
            <p14:sldId id="256"/>
            <p14:sldId id="2147483520"/>
            <p14:sldId id="2147482481"/>
            <p14:sldId id="257"/>
            <p14:sldId id="258"/>
            <p14:sldId id="2147483524"/>
          </p14:sldIdLst>
        </p14:section>
        <p14:section name="Challenge 1 - The expectation trap" id="{0375DA07-38A9-4868-9F85-F7ECFFE30D54}">
          <p14:sldIdLst>
            <p14:sldId id="259"/>
            <p14:sldId id="2147482685"/>
            <p14:sldId id="2147483514"/>
            <p14:sldId id="273"/>
          </p14:sldIdLst>
        </p14:section>
        <p14:section name="Challenge 2 - Experimentation to capability" id="{0333D1E7-A39E-4BA5-91E9-B40B5BDC99FB}">
          <p14:sldIdLst>
            <p14:sldId id="260"/>
            <p14:sldId id="274"/>
            <p14:sldId id="2147481662"/>
            <p14:sldId id="2147483515"/>
          </p14:sldIdLst>
        </p14:section>
        <p14:section name="Challenge 3 - AI literacy, not prompt literacy" id="{36F9969D-4098-4337-9AEC-E86783913D7D}">
          <p14:sldIdLst>
            <p14:sldId id="262"/>
            <p14:sldId id="2147483096"/>
          </p14:sldIdLst>
        </p14:section>
        <p14:section name="Challenge 4 - Trust is the scaling challenge" id="{08D32DC9-A9A4-426D-8662-A4DBBE358AAC}">
          <p14:sldIdLst>
            <p14:sldId id="2147483519"/>
            <p14:sldId id="2147483303"/>
          </p14:sldIdLst>
        </p14:section>
        <p14:section name="Challenge 5 - Governance that enables" id="{E309BFCE-2FEB-44CF-90CA-7355100FECD7}">
          <p14:sldIdLst>
            <p14:sldId id="2147483518"/>
            <p14:sldId id="2147483513"/>
          </p14:sldIdLst>
        </p14:section>
        <p14:section name="Challenge 6 - Productivity to Transformation" id="{B54EAB5A-9AF0-4CB2-920F-ED534AC79F42}">
          <p14:sldIdLst>
            <p14:sldId id="2147483517"/>
            <p14:sldId id="2147481641"/>
          </p14:sldIdLst>
        </p14:section>
        <p14:section name="Challenge 7 - Value needs measurement" id="{2067EC99-1426-4E15-86C9-3E6B55A6600C}">
          <p14:sldIdLst>
            <p14:sldId id="263"/>
            <p14:sldId id="2147479618"/>
          </p14:sldIdLst>
        </p14:section>
        <p14:section name="Challenge 8 - People, not technology" id="{FFD00CF7-ED49-4E04-BAA5-B2B54A979032}">
          <p14:sldIdLst>
            <p14:sldId id="261"/>
            <p14:sldId id="2147482890"/>
          </p14:sldIdLst>
        </p14:section>
        <p14:section name="Close" id="{534BA1B2-F9D8-4E95-AEAE-6964D5C951C3}">
          <p14:sldIdLst>
            <p14:sldId id="2147483522"/>
            <p14:sldId id="2147483521"/>
            <p14:sldId id="272"/>
          </p14:sldIdLst>
        </p14:section>
        <p14:section name="Appendix - Empower Your World" id="{31CF7404-6D76-4DE9-939D-836BEE540D3F}">
          <p14:sldIdLst>
            <p14:sldId id="2147483516"/>
            <p14:sldId id="266"/>
            <p14:sldId id="267"/>
            <p14:sldId id="268"/>
            <p14:sldId id="269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A4E8E9-0CBC-2193-2674-492BB93B46F2}" v="18" dt="2026-09-23T08:57:24.532"/>
    <p1510:client id="{1185668B-84EB-4A4C-8F09-DA95C0B78FBD}" v="25" dt="2026-09-22T16:07:03.277"/>
    <p1510:client id="{D696AEF6-D673-47A7-BDAE-42855C8C7545}" v="4" dt="2026-09-23T06:52:03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Owen" userId="S::simon@empoweryour.world::07349953-6bf1-4ce0-a23b-afb287946be5" providerId="AD" clId="Web-{B28D3226-FEF2-6621-93BB-1B6C63D229C9}"/>
    <pc:docChg chg="modSld">
      <pc:chgData name="Simon Owen" userId="S::simon@empoweryour.world::07349953-6bf1-4ce0-a23b-afb287946be5" providerId="AD" clId="Web-{B28D3226-FEF2-6621-93BB-1B6C63D229C9}" dt="2026-09-21T07:52:38.924" v="2" actId="1076"/>
      <pc:docMkLst>
        <pc:docMk/>
      </pc:docMkLst>
      <pc:sldChg chg="addSp modSp mod setBg">
        <pc:chgData name="Simon Owen" userId="S::simon@empoweryour.world::07349953-6bf1-4ce0-a23b-afb287946be5" providerId="AD" clId="Web-{B28D3226-FEF2-6621-93BB-1B6C63D229C9}" dt="2026-09-21T07:52:38.924" v="2" actId="1076"/>
        <pc:sldMkLst>
          <pc:docMk/>
          <pc:sldMk cId="0" sldId="267"/>
        </pc:sldMkLst>
      </pc:sldChg>
    </pc:docChg>
  </pc:docChgLst>
  <pc:docChgLst>
    <pc:chgData name="Al Eardley" userId="S::aleardley_microsoft.com#ext#@empoweryourworld.onmicrosoft.com::2fb1a895-77c3-406d-8729-3dbef3844243" providerId="AD" clId="Web-{0CA4E8E9-0CBC-2193-2674-492BB93B46F2}"/>
    <pc:docChg chg="modSld">
      <pc:chgData name="Al Eardley" userId="S::aleardley_microsoft.com#ext#@empoweryourworld.onmicrosoft.com::2fb1a895-77c3-406d-8729-3dbef3844243" providerId="AD" clId="Web-{0CA4E8E9-0CBC-2193-2674-492BB93B46F2}" dt="2026-09-23T08:57:24.532" v="15" actId="1076"/>
      <pc:docMkLst>
        <pc:docMk/>
      </pc:docMkLst>
      <pc:sldChg chg="modSp">
        <pc:chgData name="Al Eardley" userId="S::aleardley_microsoft.com#ext#@empoweryourworld.onmicrosoft.com::2fb1a895-77c3-406d-8729-3dbef3844243" providerId="AD" clId="Web-{0CA4E8E9-0CBC-2193-2674-492BB93B46F2}" dt="2026-09-23T08:54:06.682" v="8" actId="20577"/>
        <pc:sldMkLst>
          <pc:docMk/>
          <pc:sldMk cId="0" sldId="256"/>
        </pc:sldMkLst>
        <pc:spChg chg="mod">
          <ac:chgData name="Al Eardley" userId="S::aleardley_microsoft.com#ext#@empoweryourworld.onmicrosoft.com::2fb1a895-77c3-406d-8729-3dbef3844243" providerId="AD" clId="Web-{0CA4E8E9-0CBC-2193-2674-492BB93B46F2}" dt="2026-09-23T08:54:06.682" v="8" actId="20577"/>
          <ac:spMkLst>
            <pc:docMk/>
            <pc:sldMk cId="0" sldId="256"/>
            <ac:spMk id="5" creationId="{00000000-0000-0000-0000-000000000000}"/>
          </ac:spMkLst>
        </pc:spChg>
      </pc:sldChg>
      <pc:sldChg chg="addSp delSp modSp">
        <pc:chgData name="Al Eardley" userId="S::aleardley_microsoft.com#ext#@empoweryourworld.onmicrosoft.com::2fb1a895-77c3-406d-8729-3dbef3844243" providerId="AD" clId="Web-{0CA4E8E9-0CBC-2193-2674-492BB93B46F2}" dt="2026-09-23T08:57:24.532" v="15" actId="1076"/>
        <pc:sldMkLst>
          <pc:docMk/>
          <pc:sldMk cId="2865038894" sldId="2147483520"/>
        </pc:sldMkLst>
        <pc:spChg chg="mod">
          <ac:chgData name="Al Eardley" userId="S::aleardley_microsoft.com#ext#@empoweryourworld.onmicrosoft.com::2fb1a895-77c3-406d-8729-3dbef3844243" providerId="AD" clId="Web-{0CA4E8E9-0CBC-2193-2674-492BB93B46F2}" dt="2026-09-23T08:55:46.748" v="9" actId="14100"/>
          <ac:spMkLst>
            <pc:docMk/>
            <pc:sldMk cId="2865038894" sldId="2147483520"/>
            <ac:spMk id="37" creationId="{2FAD1CBB-B036-247F-8633-54DF2EE5D80B}"/>
          </ac:spMkLst>
        </pc:spChg>
        <pc:picChg chg="add mod">
          <ac:chgData name="Al Eardley" userId="S::aleardley_microsoft.com#ext#@empoweryourworld.onmicrosoft.com::2fb1a895-77c3-406d-8729-3dbef3844243" providerId="AD" clId="Web-{0CA4E8E9-0CBC-2193-2674-492BB93B46F2}" dt="2026-09-23T08:57:24.532" v="15" actId="1076"/>
          <ac:picMkLst>
            <pc:docMk/>
            <pc:sldMk cId="2865038894" sldId="2147483520"/>
            <ac:picMk id="2" creationId="{5E102301-60D5-7C3E-76CD-126E88055614}"/>
          </ac:picMkLst>
        </pc:picChg>
        <pc:picChg chg="del">
          <ac:chgData name="Al Eardley" userId="S::aleardley_microsoft.com#ext#@empoweryourworld.onmicrosoft.com::2fb1a895-77c3-406d-8729-3dbef3844243" providerId="AD" clId="Web-{0CA4E8E9-0CBC-2193-2674-492BB93B46F2}" dt="2026-09-23T08:55:48.388" v="10"/>
          <ac:picMkLst>
            <pc:docMk/>
            <pc:sldMk cId="2865038894" sldId="2147483520"/>
            <ac:picMk id="35" creationId="{C3B0B89A-6614-3FFA-5FE5-D22803F53347}"/>
          </ac:picMkLst>
        </pc:picChg>
      </pc:sldChg>
    </pc:docChg>
  </pc:docChgLst>
  <pc:docChgLst>
    <pc:chgData name="Simon Owen" userId="07349953-6bf1-4ce0-a23b-afb287946be5" providerId="ADAL" clId="{634B82DB-E370-4E09-8293-36E0370DBEFA}"/>
    <pc:docChg chg="undo custSel addSld delSld modSld sldOrd modSection">
      <pc:chgData name="Simon Owen" userId="07349953-6bf1-4ce0-a23b-afb287946be5" providerId="ADAL" clId="{634B82DB-E370-4E09-8293-36E0370DBEFA}" dt="2026-09-23T06:52:10.179" v="295" actId="6549"/>
      <pc:docMkLst>
        <pc:docMk/>
      </pc:docMkLst>
      <pc:sldChg chg="modNotesTx">
        <pc:chgData name="Simon Owen" userId="07349953-6bf1-4ce0-a23b-afb287946be5" providerId="ADAL" clId="{634B82DB-E370-4E09-8293-36E0370DBEFA}" dt="2026-09-23T06:52:10.179" v="295" actId="6549"/>
        <pc:sldMkLst>
          <pc:docMk/>
          <pc:sldMk cId="0" sldId="257"/>
        </pc:sldMkLst>
      </pc:sldChg>
      <pc:sldChg chg="modSp mod">
        <pc:chgData name="Simon Owen" userId="07349953-6bf1-4ce0-a23b-afb287946be5" providerId="ADAL" clId="{634B82DB-E370-4E09-8293-36E0370DBEFA}" dt="2026-09-21T08:03:24.059" v="175" actId="404"/>
        <pc:sldMkLst>
          <pc:docMk/>
          <pc:sldMk cId="0" sldId="266"/>
        </pc:sldMkLst>
        <pc:spChg chg="mod">
          <ac:chgData name="Simon Owen" userId="07349953-6bf1-4ce0-a23b-afb287946be5" providerId="ADAL" clId="{634B82DB-E370-4E09-8293-36E0370DBEFA}" dt="2026-09-21T08:03:13.985" v="171" actId="403"/>
          <ac:spMkLst>
            <pc:docMk/>
            <pc:sldMk cId="0" sldId="266"/>
            <ac:spMk id="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8:03:24.059" v="175" actId="404"/>
          <ac:spMkLst>
            <pc:docMk/>
            <pc:sldMk cId="0" sldId="266"/>
            <ac:spMk id="5" creationId="{00000000-0000-0000-0000-000000000000}"/>
          </ac:spMkLst>
        </pc:spChg>
      </pc:sldChg>
      <pc:sldChg chg="delSp modSp mod setBg">
        <pc:chgData name="Simon Owen" userId="07349953-6bf1-4ce0-a23b-afb287946be5" providerId="ADAL" clId="{634B82DB-E370-4E09-8293-36E0370DBEFA}" dt="2026-09-21T08:03:37.381" v="177" actId="403"/>
        <pc:sldMkLst>
          <pc:docMk/>
          <pc:sldMk cId="0" sldId="267"/>
        </pc:sldMkLst>
        <pc:spChg chg="mod">
          <ac:chgData name="Simon Owen" userId="07349953-6bf1-4ce0-a23b-afb287946be5" providerId="ADAL" clId="{634B82DB-E370-4E09-8293-36E0370DBEFA}" dt="2026-09-21T08:03:37.381" v="177" actId="403"/>
          <ac:spMkLst>
            <pc:docMk/>
            <pc:sldMk cId="0" sldId="267"/>
            <ac:spMk id="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8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1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14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17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1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2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2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2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28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30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3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3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37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40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03.550" v="8" actId="403"/>
          <ac:spMkLst>
            <pc:docMk/>
            <pc:sldMk cId="0" sldId="267"/>
            <ac:spMk id="4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21.123" v="22" actId="404"/>
          <ac:spMkLst>
            <pc:docMk/>
            <pc:sldMk cId="0" sldId="267"/>
            <ac:spMk id="4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8:00:26.750" v="84" actId="14100"/>
          <ac:spMkLst>
            <pc:docMk/>
            <pc:sldMk cId="0" sldId="267"/>
            <ac:spMk id="52" creationId="{00000000-0000-0000-0000-000000000000}"/>
          </ac:spMkLst>
        </pc:spChg>
      </pc:sldChg>
      <pc:sldChg chg="modSp mod setBg">
        <pc:chgData name="Simon Owen" userId="07349953-6bf1-4ce0-a23b-afb287946be5" providerId="ADAL" clId="{634B82DB-E370-4E09-8293-36E0370DBEFA}" dt="2026-09-21T08:03:43.732" v="179" actId="403"/>
        <pc:sldMkLst>
          <pc:docMk/>
          <pc:sldMk cId="0" sldId="268"/>
        </pc:sldMkLst>
        <pc:spChg chg="mod">
          <ac:chgData name="Simon Owen" userId="07349953-6bf1-4ce0-a23b-afb287946be5" providerId="ADAL" clId="{634B82DB-E370-4E09-8293-36E0370DBEFA}" dt="2026-09-21T08:03:43.732" v="179" actId="403"/>
          <ac:spMkLst>
            <pc:docMk/>
            <pc:sldMk cId="0" sldId="268"/>
            <ac:spMk id="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57.066" v="18" actId="403"/>
          <ac:spMkLst>
            <pc:docMk/>
            <pc:sldMk cId="0" sldId="268"/>
            <ac:spMk id="8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18.489" v="11" actId="403"/>
          <ac:spMkLst>
            <pc:docMk/>
            <pc:sldMk cId="0" sldId="268"/>
            <ac:spMk id="1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1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5.422" v="14" actId="403"/>
          <ac:spMkLst>
            <pc:docMk/>
            <pc:sldMk cId="0" sldId="268"/>
            <ac:spMk id="1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0.692" v="13" actId="403"/>
          <ac:spMkLst>
            <pc:docMk/>
            <pc:sldMk cId="0" sldId="268"/>
            <ac:spMk id="16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17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18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1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5.422" v="14" actId="403"/>
          <ac:spMkLst>
            <pc:docMk/>
            <pc:sldMk cId="0" sldId="268"/>
            <ac:spMk id="2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0.692" v="13" actId="403"/>
          <ac:spMkLst>
            <pc:docMk/>
            <pc:sldMk cId="0" sldId="268"/>
            <ac:spMk id="2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2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18.489" v="11" actId="403"/>
          <ac:spMkLst>
            <pc:docMk/>
            <pc:sldMk cId="0" sldId="268"/>
            <ac:spMk id="2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5.422" v="14" actId="403"/>
          <ac:spMkLst>
            <pc:docMk/>
            <pc:sldMk cId="0" sldId="268"/>
            <ac:spMk id="27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0.692" v="13" actId="403"/>
          <ac:spMkLst>
            <pc:docMk/>
            <pc:sldMk cId="0" sldId="268"/>
            <ac:spMk id="28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2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3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5.422" v="14" actId="403"/>
          <ac:spMkLst>
            <pc:docMk/>
            <pc:sldMk cId="0" sldId="268"/>
            <ac:spMk id="3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0.692" v="13" actId="403"/>
          <ac:spMkLst>
            <pc:docMk/>
            <pc:sldMk cId="0" sldId="268"/>
            <ac:spMk id="34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3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36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18.489" v="11" actId="403"/>
          <ac:spMkLst>
            <pc:docMk/>
            <pc:sldMk cId="0" sldId="268"/>
            <ac:spMk id="38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5.422" v="14" actId="403"/>
          <ac:spMkLst>
            <pc:docMk/>
            <pc:sldMk cId="0" sldId="268"/>
            <ac:spMk id="3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0.692" v="13" actId="403"/>
          <ac:spMkLst>
            <pc:docMk/>
            <pc:sldMk cId="0" sldId="268"/>
            <ac:spMk id="40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3.597" v="15" actId="255"/>
          <ac:spMkLst>
            <pc:docMk/>
            <pc:sldMk cId="0" sldId="268"/>
            <ac:spMk id="4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5.422" v="14" actId="403"/>
          <ac:spMkLst>
            <pc:docMk/>
            <pc:sldMk cId="0" sldId="268"/>
            <ac:spMk id="4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30.692" v="13" actId="403"/>
          <ac:spMkLst>
            <pc:docMk/>
            <pc:sldMk cId="0" sldId="268"/>
            <ac:spMk id="46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5:47.822" v="16" actId="403"/>
          <ac:spMkLst>
            <pc:docMk/>
            <pc:sldMk cId="0" sldId="268"/>
            <ac:spMk id="47" creationId="{00000000-0000-0000-0000-000000000000}"/>
          </ac:spMkLst>
        </pc:spChg>
      </pc:sldChg>
      <pc:sldChg chg="modSp mod setBg">
        <pc:chgData name="Simon Owen" userId="07349953-6bf1-4ce0-a23b-afb287946be5" providerId="ADAL" clId="{634B82DB-E370-4E09-8293-36E0370DBEFA}" dt="2026-09-21T08:03:49.022" v="181" actId="403"/>
        <pc:sldMkLst>
          <pc:docMk/>
          <pc:sldMk cId="0" sldId="269"/>
        </pc:sldMkLst>
        <pc:spChg chg="mod">
          <ac:chgData name="Simon Owen" userId="07349953-6bf1-4ce0-a23b-afb287946be5" providerId="ADAL" clId="{634B82DB-E370-4E09-8293-36E0370DBEFA}" dt="2026-09-21T08:03:49.022" v="181" actId="403"/>
          <ac:spMkLst>
            <pc:docMk/>
            <pc:sldMk cId="0" sldId="269"/>
            <ac:spMk id="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10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14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1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1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20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24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3.544" v="23" actId="255"/>
          <ac:spMkLst>
            <pc:docMk/>
            <pc:sldMk cId="0" sldId="269"/>
            <ac:spMk id="25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9.552" v="24" actId="255"/>
          <ac:spMkLst>
            <pc:docMk/>
            <pc:sldMk cId="0" sldId="269"/>
            <ac:spMk id="29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9.552" v="24" actId="255"/>
          <ac:spMkLst>
            <pc:docMk/>
            <pc:sldMk cId="0" sldId="269"/>
            <ac:spMk id="30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9.552" v="24" actId="255"/>
          <ac:spMkLst>
            <pc:docMk/>
            <pc:sldMk cId="0" sldId="269"/>
            <ac:spMk id="3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9.552" v="24" actId="255"/>
          <ac:spMkLst>
            <pc:docMk/>
            <pc:sldMk cId="0" sldId="269"/>
            <ac:spMk id="3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9.552" v="24" actId="255"/>
          <ac:spMkLst>
            <pc:docMk/>
            <pc:sldMk cId="0" sldId="269"/>
            <ac:spMk id="3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9.552" v="24" actId="255"/>
          <ac:spMkLst>
            <pc:docMk/>
            <pc:sldMk cId="0" sldId="269"/>
            <ac:spMk id="34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39.552" v="24" actId="255"/>
          <ac:spMkLst>
            <pc:docMk/>
            <pc:sldMk cId="0" sldId="269"/>
            <ac:spMk id="35" creationId="{00000000-0000-0000-0000-000000000000}"/>
          </ac:spMkLst>
        </pc:spChg>
      </pc:sldChg>
      <pc:sldChg chg="addSp delSp modSp mod setBg">
        <pc:chgData name="Simon Owen" userId="07349953-6bf1-4ce0-a23b-afb287946be5" providerId="ADAL" clId="{634B82DB-E370-4E09-8293-36E0370DBEFA}" dt="2026-09-21T08:03:55.423" v="183" actId="403"/>
        <pc:sldMkLst>
          <pc:docMk/>
          <pc:sldMk cId="0" sldId="270"/>
        </pc:sldMkLst>
        <pc:spChg chg="mod">
          <ac:chgData name="Simon Owen" userId="07349953-6bf1-4ce0-a23b-afb287946be5" providerId="ADAL" clId="{634B82DB-E370-4E09-8293-36E0370DBEFA}" dt="2026-09-21T08:03:55.423" v="183" actId="403"/>
          <ac:spMkLst>
            <pc:docMk/>
            <pc:sldMk cId="0" sldId="270"/>
            <ac:spMk id="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1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1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9:41.756" v="79" actId="1076"/>
          <ac:spMkLst>
            <pc:docMk/>
            <pc:sldMk cId="0" sldId="270"/>
            <ac:spMk id="14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16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17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18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21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22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23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26" creationId="{00000000-0000-0000-0000-000000000000}"/>
          </ac:spMkLst>
        </pc:spChg>
        <pc:spChg chg="mod">
          <ac:chgData name="Simon Owen" userId="07349953-6bf1-4ce0-a23b-afb287946be5" providerId="ADAL" clId="{634B82DB-E370-4E09-8293-36E0370DBEFA}" dt="2026-09-21T07:56:54.142" v="25" actId="255"/>
          <ac:spMkLst>
            <pc:docMk/>
            <pc:sldMk cId="0" sldId="270"/>
            <ac:spMk id="28" creationId="{00000000-0000-0000-0000-000000000000}"/>
          </ac:spMkLst>
        </pc:spChg>
        <pc:spChg chg="add mod">
          <ac:chgData name="Simon Owen" userId="07349953-6bf1-4ce0-a23b-afb287946be5" providerId="ADAL" clId="{634B82DB-E370-4E09-8293-36E0370DBEFA}" dt="2026-09-21T07:59:50.427" v="81" actId="14100"/>
          <ac:spMkLst>
            <pc:docMk/>
            <pc:sldMk cId="0" sldId="270"/>
            <ac:spMk id="33" creationId="{1A740508-41FF-8239-AF64-21917CDC0322}"/>
          </ac:spMkLst>
        </pc:spChg>
        <pc:picChg chg="add mod">
          <ac:chgData name="Simon Owen" userId="07349953-6bf1-4ce0-a23b-afb287946be5" providerId="ADAL" clId="{634B82DB-E370-4E09-8293-36E0370DBEFA}" dt="2026-09-21T07:59:20.336" v="76" actId="1076"/>
          <ac:picMkLst>
            <pc:docMk/>
            <pc:sldMk cId="0" sldId="270"/>
            <ac:picMk id="31" creationId="{ED76D6A9-2575-ADD2-491D-E1A350F50ACE}"/>
          </ac:picMkLst>
        </pc:picChg>
      </pc:sldChg>
      <pc:sldChg chg="addSp delSp modSp mod ord">
        <pc:chgData name="Simon Owen" userId="07349953-6bf1-4ce0-a23b-afb287946be5" providerId="ADAL" clId="{634B82DB-E370-4E09-8293-36E0370DBEFA}" dt="2026-09-23T06:48:23.069" v="291" actId="20577"/>
        <pc:sldMkLst>
          <pc:docMk/>
          <pc:sldMk cId="4083670292" sldId="2147482481"/>
        </pc:sldMkLst>
        <pc:spChg chg="add mod">
          <ac:chgData name="Simon Owen" userId="07349953-6bf1-4ce0-a23b-afb287946be5" providerId="ADAL" clId="{634B82DB-E370-4E09-8293-36E0370DBEFA}" dt="2026-09-23T06:48:23.069" v="291" actId="20577"/>
          <ac:spMkLst>
            <pc:docMk/>
            <pc:sldMk cId="4083670292" sldId="2147482481"/>
            <ac:spMk id="2" creationId="{D7EEEB03-4063-796D-E2EA-79ADB2E83FAE}"/>
          </ac:spMkLst>
        </pc:spChg>
        <pc:spChg chg="mod">
          <ac:chgData name="Simon Owen" userId="07349953-6bf1-4ce0-a23b-afb287946be5" providerId="ADAL" clId="{634B82DB-E370-4E09-8293-36E0370DBEFA}" dt="2026-09-23T06:44:46.361" v="248" actId="20577"/>
          <ac:spMkLst>
            <pc:docMk/>
            <pc:sldMk cId="4083670292" sldId="2147482481"/>
            <ac:spMk id="207" creationId="{D4FDCE70-EE3D-AAD7-132E-B4757D709EDA}"/>
          </ac:spMkLst>
        </pc:spChg>
        <pc:spChg chg="mod">
          <ac:chgData name="Simon Owen" userId="07349953-6bf1-4ce0-a23b-afb287946be5" providerId="ADAL" clId="{634B82DB-E370-4E09-8293-36E0370DBEFA}" dt="2026-09-23T06:43:52.698" v="198" actId="20577"/>
          <ac:spMkLst>
            <pc:docMk/>
            <pc:sldMk cId="4083670292" sldId="2147482481"/>
            <ac:spMk id="222" creationId="{1BAD4A15-94C2-B2D6-1C9B-ABA78B0F1016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255" creationId="{3117948D-4F96-2B40-0D4D-738F07AD1F82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355" creationId="{DC7A774D-EA23-6B48-DE87-FB684A645B73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402" creationId="{054996BD-9A9C-6C93-9951-46B355F43990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480" creationId="{6E0D94EA-7733-BD02-7291-A0CA3B761C0A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508" creationId="{7F8903CB-EDCB-CFA5-F0BB-915318FD7E2B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537" creationId="{9F49BE5F-F508-A11F-AE73-B2496B7CF0F4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663" creationId="{0F870CB2-F9FE-F7C0-A098-43EA3656C659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732" creationId="{4D7E4CA1-03FA-4667-4A25-F6F420200D08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843" creationId="{48197C1E-F3AA-F97F-AA2E-C1D4669A26B6}"/>
          </ac:spMkLst>
        </pc:spChg>
        <pc:spChg chg="del">
          <ac:chgData name="Simon Owen" userId="07349953-6bf1-4ce0-a23b-afb287946be5" providerId="ADAL" clId="{634B82DB-E370-4E09-8293-36E0370DBEFA}" dt="2026-09-23T06:43:58.873" v="199" actId="478"/>
          <ac:spMkLst>
            <pc:docMk/>
            <pc:sldMk cId="4083670292" sldId="2147482481"/>
            <ac:spMk id="882" creationId="{6D94A373-54B9-C3BC-BF26-80E2B11CAEB0}"/>
          </ac:spMkLst>
        </pc:spChg>
        <pc:picChg chg="add mod">
          <ac:chgData name="Simon Owen" userId="07349953-6bf1-4ce0-a23b-afb287946be5" providerId="ADAL" clId="{634B82DB-E370-4E09-8293-36E0370DBEFA}" dt="2026-09-23T06:47:49.677" v="263" actId="1076"/>
          <ac:picMkLst>
            <pc:docMk/>
            <pc:sldMk cId="4083670292" sldId="2147482481"/>
            <ac:picMk id="4" creationId="{9981B9C5-5240-52C6-520D-EA1168237933}"/>
          </ac:picMkLst>
        </pc:picChg>
        <pc:picChg chg="add del">
          <ac:chgData name="Simon Owen" userId="07349953-6bf1-4ce0-a23b-afb287946be5" providerId="ADAL" clId="{634B82DB-E370-4E09-8293-36E0370DBEFA}" dt="2026-09-23T06:46:29.184" v="255" actId="22"/>
          <ac:picMkLst>
            <pc:docMk/>
            <pc:sldMk cId="4083670292" sldId="2147482481"/>
            <ac:picMk id="5" creationId="{4D9017CC-E869-937D-FB66-FBB00FA7E90E}"/>
          </ac:picMkLst>
        </pc:picChg>
        <pc:picChg chg="add mod modCrop">
          <ac:chgData name="Simon Owen" userId="07349953-6bf1-4ce0-a23b-afb287946be5" providerId="ADAL" clId="{634B82DB-E370-4E09-8293-36E0370DBEFA}" dt="2026-09-23T06:47:43.437" v="262" actId="1076"/>
          <ac:picMkLst>
            <pc:docMk/>
            <pc:sldMk cId="4083670292" sldId="2147482481"/>
            <ac:picMk id="6" creationId="{845E89D8-468D-102D-A8BB-C7CE557FC26E}"/>
          </ac:picMkLst>
        </pc:picChg>
      </pc:sldChg>
      <pc:sldChg chg="new del">
        <pc:chgData name="Simon Owen" userId="07349953-6bf1-4ce0-a23b-afb287946be5" providerId="ADAL" clId="{634B82DB-E370-4E09-8293-36E0370DBEFA}" dt="2026-09-23T06:43:48.328" v="188" actId="47"/>
        <pc:sldMkLst>
          <pc:docMk/>
          <pc:sldMk cId="2826492748" sldId="2147483523"/>
        </pc:sldMkLst>
      </pc:sldChg>
      <pc:sldChg chg="add">
        <pc:chgData name="Simon Owen" userId="07349953-6bf1-4ce0-a23b-afb287946be5" providerId="ADAL" clId="{634B82DB-E370-4E09-8293-36E0370DBEFA}" dt="2026-09-23T06:43:44.074" v="185" actId="2890"/>
        <pc:sldMkLst>
          <pc:docMk/>
          <pc:sldMk cId="2802736043" sldId="2147483524"/>
        </pc:sldMkLst>
      </pc:sldChg>
    </pc:docChg>
  </pc:docChgLst>
  <pc:docChgLst>
    <pc:chgData name="Al Eardley" userId="8bdeec18-d5fc-4752-b0c4-e672ee16bd09" providerId="ADAL" clId="{1C591E40-2352-4B64-964F-D4F6647EECA0}"/>
    <pc:docChg chg="undo custSel addSld delSld modSld sldOrd addMainMaster delMainMaster modMainMaster addSection delSection modSection">
      <pc:chgData name="Al Eardley" userId="8bdeec18-d5fc-4752-b0c4-e672ee16bd09" providerId="ADAL" clId="{1C591E40-2352-4B64-964F-D4F6647EECA0}" dt="2026-09-22T16:13:50.899" v="631" actId="17846"/>
      <pc:docMkLst>
        <pc:docMk/>
      </pc:docMkLst>
      <pc:sldChg chg="addSp delSp modSp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57"/>
        </pc:sldMkLst>
        <pc:spChg chg="mod">
          <ac:chgData name="Al Eardley" userId="8bdeec18-d5fc-4752-b0c4-e672ee16bd09" providerId="ADAL" clId="{1C591E40-2352-4B64-964F-D4F6647EECA0}" dt="2026-09-22T10:14:02.723" v="158" actId="207"/>
          <ac:spMkLst>
            <pc:docMk/>
            <pc:sldMk cId="0" sldId="257"/>
            <ac:spMk id="9" creationId="{00000000-0000-0000-0000-000000000000}"/>
          </ac:spMkLst>
        </pc:spChg>
        <pc:spChg chg="del">
          <ac:chgData name="Al Eardley" userId="8bdeec18-d5fc-4752-b0c4-e672ee16bd09" providerId="ADAL" clId="{1C591E40-2352-4B64-964F-D4F6647EECA0}" dt="2026-09-22T10:14:07.991" v="160" actId="478"/>
          <ac:spMkLst>
            <pc:docMk/>
            <pc:sldMk cId="0" sldId="257"/>
            <ac:spMk id="10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0:14:24.505" v="177" actId="20577"/>
          <ac:spMkLst>
            <pc:docMk/>
            <pc:sldMk cId="0" sldId="257"/>
            <ac:spMk id="12" creationId="{00000000-0000-0000-0000-000000000000}"/>
          </ac:spMkLst>
        </pc:spChg>
        <pc:spChg chg="del mod">
          <ac:chgData name="Al Eardley" userId="8bdeec18-d5fc-4752-b0c4-e672ee16bd09" providerId="ADAL" clId="{1C591E40-2352-4B64-964F-D4F6647EECA0}" dt="2026-09-22T10:14:20.139" v="162" actId="478"/>
          <ac:spMkLst>
            <pc:docMk/>
            <pc:sldMk cId="0" sldId="257"/>
            <ac:spMk id="13" creationId="{00000000-0000-0000-0000-000000000000}"/>
          </ac:spMkLst>
        </pc:spChg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57"/>
            <ac:spMk id="25" creationId="{00000000-0000-0000-0000-000000000000}"/>
          </ac:spMkLst>
        </pc:spChg>
        <pc:picChg chg="add del mod">
          <ac:chgData name="Al Eardley" userId="8bdeec18-d5fc-4752-b0c4-e672ee16bd09" providerId="ADAL" clId="{1C591E40-2352-4B64-964F-D4F6647EECA0}" dt="2026-09-22T10:14:04.545" v="159" actId="478"/>
          <ac:picMkLst>
            <pc:docMk/>
            <pc:sldMk cId="0" sldId="257"/>
            <ac:picMk id="15" creationId="{9C3A66AF-B7C8-99C0-3DC5-63FB423E83BB}"/>
          </ac:picMkLst>
        </pc:picChg>
        <pc:picChg chg="add del">
          <ac:chgData name="Al Eardley" userId="8bdeec18-d5fc-4752-b0c4-e672ee16bd09" providerId="ADAL" clId="{1C591E40-2352-4B64-964F-D4F6647EECA0}" dt="2026-09-22T10:13:34.284" v="155" actId="478"/>
          <ac:picMkLst>
            <pc:docMk/>
            <pc:sldMk cId="0" sldId="257"/>
            <ac:picMk id="17" creationId="{EC5B957B-236B-9FEF-4F67-883EFDEB5000}"/>
          </ac:picMkLst>
        </pc:picChg>
      </pc:sldChg>
      <pc:sldChg chg="modSp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58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58"/>
            <ac:spMk id="25" creationId="{00000000-0000-0000-0000-000000000000}"/>
          </ac:spMkLst>
        </pc:spChg>
      </pc:sldChg>
      <pc:sldChg chg="modSp mod modClrScheme chgLayout modNotesTx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59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59"/>
            <ac:spMk id="25" creationId="{00000000-0000-0000-0000-000000000000}"/>
          </ac:spMkLst>
        </pc:spChg>
      </pc:sldChg>
      <pc:sldChg chg="modSp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0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60"/>
            <ac:spMk id="25" creationId="{00000000-0000-0000-0000-000000000000}"/>
          </ac:spMkLst>
        </pc:spChg>
      </pc:sldChg>
      <pc:sldChg chg="addSp delSp 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1"/>
        </pc:sldMkLst>
        <pc:spChg chg="mod">
          <ac:chgData name="Al Eardley" userId="8bdeec18-d5fc-4752-b0c4-e672ee16bd09" providerId="ADAL" clId="{1C591E40-2352-4B64-964F-D4F6647EECA0}" dt="2026-09-22T10:25:15.994" v="263" actId="20577"/>
          <ac:spMkLst>
            <pc:docMk/>
            <pc:sldMk cId="0" sldId="261"/>
            <ac:spMk id="5" creationId="{00000000-0000-0000-0000-000000000000}"/>
          </ac:spMkLst>
        </pc:spChg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61"/>
            <ac:spMk id="25" creationId="{00000000-0000-0000-0000-000000000000}"/>
          </ac:spMkLst>
        </pc:spChg>
        <pc:picChg chg="add del">
          <ac:chgData name="Al Eardley" userId="8bdeec18-d5fc-4752-b0c4-e672ee16bd09" providerId="ADAL" clId="{1C591E40-2352-4B64-964F-D4F6647EECA0}" dt="2026-09-22T08:32:14.789" v="139" actId="22"/>
          <ac:picMkLst>
            <pc:docMk/>
            <pc:sldMk cId="0" sldId="261"/>
            <ac:picMk id="10" creationId="{EBAF1923-A6F5-C1EA-F2A6-976F2A000FDD}"/>
          </ac:picMkLst>
        </pc:picChg>
      </pc:sldChg>
      <pc:sldChg chg="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2"/>
        </pc:sldMkLst>
        <pc:spChg chg="mod">
          <ac:chgData name="Al Eardley" userId="8bdeec18-d5fc-4752-b0c4-e672ee16bd09" providerId="ADAL" clId="{1C591E40-2352-4B64-964F-D4F6647EECA0}" dt="2026-09-22T10:26:04.710" v="269" actId="20577"/>
          <ac:spMkLst>
            <pc:docMk/>
            <pc:sldMk cId="0" sldId="262"/>
            <ac:spMk id="5" creationId="{00000000-0000-0000-0000-000000000000}"/>
          </ac:spMkLst>
        </pc:spChg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62"/>
            <ac:spMk id="25" creationId="{00000000-0000-0000-0000-000000000000}"/>
          </ac:spMkLst>
        </pc:spChg>
      </pc:sldChg>
      <pc:sldChg chg="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3"/>
        </pc:sldMkLst>
        <pc:spChg chg="mod">
          <ac:chgData name="Al Eardley" userId="8bdeec18-d5fc-4752-b0c4-e672ee16bd09" providerId="ADAL" clId="{1C591E40-2352-4B64-964F-D4F6647EECA0}" dt="2026-09-22T15:56:43.951" v="486" actId="20577"/>
          <ac:spMkLst>
            <pc:docMk/>
            <pc:sldMk cId="0" sldId="263"/>
            <ac:spMk id="5" creationId="{00000000-0000-0000-0000-000000000000}"/>
          </ac:spMkLst>
        </pc:spChg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63"/>
            <ac:spMk id="25" creationId="{00000000-0000-0000-0000-000000000000}"/>
          </ac:spMkLst>
        </pc:spChg>
      </pc:sldChg>
      <pc:sldChg chg="modSp del mod modClrScheme chgLayout">
        <pc:chgData name="Al Eardley" userId="8bdeec18-d5fc-4752-b0c4-e672ee16bd09" providerId="ADAL" clId="{1C591E40-2352-4B64-964F-D4F6647EECA0}" dt="2026-09-22T10:27:00.113" v="274" actId="47"/>
        <pc:sldMkLst>
          <pc:docMk/>
          <pc:sldMk cId="0" sldId="264"/>
        </pc:sldMkLst>
        <pc:spChg chg="add mod">
          <ac:chgData name="Al Eardley" userId="8bdeec18-d5fc-4752-b0c4-e672ee16bd09" providerId="ADAL" clId="{1C591E40-2352-4B64-964F-D4F6647EECA0}" dt="2026-09-22T10:18:12.838" v="199" actId="26606"/>
          <ac:spMkLst>
            <pc:docMk/>
            <pc:sldMk cId="0" sldId="264"/>
            <ac:spMk id="25" creationId="{00000000-0000-0000-0000-000000000000}"/>
          </ac:spMkLst>
        </pc:spChg>
      </pc:sldChg>
      <pc:sldChg chg="modSp del mod modClrScheme chgLayout">
        <pc:chgData name="Al Eardley" userId="8bdeec18-d5fc-4752-b0c4-e672ee16bd09" providerId="ADAL" clId="{1C591E40-2352-4B64-964F-D4F6647EECA0}" dt="2026-09-22T10:27:03.342" v="275" actId="47"/>
        <pc:sldMkLst>
          <pc:docMk/>
          <pc:sldMk cId="0" sldId="265"/>
        </pc:sldMkLst>
        <pc:spChg chg="add mod">
          <ac:chgData name="Al Eardley" userId="8bdeec18-d5fc-4752-b0c4-e672ee16bd09" providerId="ADAL" clId="{1C591E40-2352-4B64-964F-D4F6647EECA0}" dt="2026-09-22T10:18:12.838" v="199" actId="26606"/>
          <ac:spMkLst>
            <pc:docMk/>
            <pc:sldMk cId="0" sldId="265"/>
            <ac:spMk id="25" creationId="{00000000-0000-0000-0000-000000000000}"/>
          </ac:spMkLst>
        </pc:spChg>
      </pc:sldChg>
      <pc:sldChg chg="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6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66"/>
            <ac:spMk id="25" creationId="{00000000-0000-0000-0000-000000000000}"/>
          </ac:spMkLst>
        </pc:spChg>
      </pc:sldChg>
      <pc:sldChg chg="delSp 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7"/>
        </pc:sldMkLst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2" creationId="{00000000-0000-0000-0000-000000000000}"/>
          </ac:spMkLst>
        </pc:spChg>
        <pc:spChg chg="del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5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1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20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2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2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2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27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30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3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3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37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39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4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4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7"/>
            <ac:spMk id="4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47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7"/>
            <ac:spMk id="51" creationId="{00000000-0000-0000-0000-000000000000}"/>
          </ac:spMkLst>
        </pc:spChg>
      </pc:sldChg>
      <pc:sldChg chg="delSp 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8"/>
        </pc:sldMkLst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15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1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1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19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20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2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2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25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2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2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29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3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3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40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8"/>
            <ac:spMk id="4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8"/>
            <ac:spMk id="45" creationId="{00000000-0000-0000-0000-000000000000}"/>
          </ac:spMkLst>
        </pc:spChg>
      </pc:sldChg>
      <pc:sldChg chg="delSp 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69"/>
        </pc:sldMkLst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3" creationId="{00000000-0000-0000-0000-000000000000}"/>
          </ac:spMkLst>
        </pc:spChg>
        <pc:spChg chg="del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4" creationId="{00000000-0000-0000-0000-000000000000}"/>
          </ac:spMkLst>
        </pc:spChg>
        <pc:spChg chg="del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5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7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10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11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1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1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1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1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17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1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2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2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69"/>
            <ac:spMk id="2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31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69"/>
            <ac:spMk id="33" creationId="{00000000-0000-0000-0000-000000000000}"/>
          </ac:spMkLst>
        </pc:spChg>
      </pc:sldChg>
      <pc:sldChg chg="delSp 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70"/>
        </pc:sldMkLst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2" creationId="{00000000-0000-0000-0000-000000000000}"/>
          </ac:spMkLst>
        </pc:spChg>
        <pc:spChg chg="del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4" creationId="{00000000-0000-0000-0000-000000000000}"/>
          </ac:spMkLst>
        </pc:spChg>
        <pc:spChg chg="del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5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10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11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1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1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1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1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17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1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19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2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2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24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25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26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27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0" sldId="270"/>
            <ac:spMk id="28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0" sldId="270"/>
            <ac:spMk id="33" creationId="{1A740508-41FF-8239-AF64-21917CDC0322}"/>
          </ac:spMkLst>
        </pc:spChg>
      </pc:sldChg>
      <pc:sldChg chg="modSp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71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71"/>
            <ac:spMk id="25" creationId="{00000000-0000-0000-0000-000000000000}"/>
          </ac:spMkLst>
        </pc:spChg>
      </pc:sldChg>
      <pc:sldChg chg="addSp modSp mod ord">
        <pc:chgData name="Al Eardley" userId="8bdeec18-d5fc-4752-b0c4-e672ee16bd09" providerId="ADAL" clId="{1C591E40-2352-4B64-964F-D4F6647EECA0}" dt="2026-09-22T16:07:17.094" v="618"/>
        <pc:sldMkLst>
          <pc:docMk/>
          <pc:sldMk cId="0" sldId="272"/>
        </pc:sldMkLst>
        <pc:spChg chg="mod">
          <ac:chgData name="Al Eardley" userId="8bdeec18-d5fc-4752-b0c4-e672ee16bd09" providerId="ADAL" clId="{1C591E40-2352-4B64-964F-D4F6647EECA0}" dt="2026-09-22T16:02:50.264" v="613" actId="20577"/>
          <ac:spMkLst>
            <pc:docMk/>
            <pc:sldMk cId="0" sldId="272"/>
            <ac:spMk id="4" creationId="{00000000-0000-0000-0000-000000000000}"/>
          </ac:spMkLst>
        </pc:spChg>
        <pc:spChg chg="add mod">
          <ac:chgData name="Al Eardley" userId="8bdeec18-d5fc-4752-b0c4-e672ee16bd09" providerId="ADAL" clId="{1C591E40-2352-4B64-964F-D4F6647EECA0}" dt="2026-09-22T16:07:17.094" v="618"/>
          <ac:spMkLst>
            <pc:docMk/>
            <pc:sldMk cId="0" sldId="272"/>
            <ac:spMk id="6" creationId="{A755E4BE-F329-0839-6746-E674ECAF0747}"/>
          </ac:spMkLst>
        </pc:spChg>
      </pc:sldChg>
      <pc:sldChg chg="addSp modSp new add del mod ord modClrScheme modAnim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3375708165" sldId="273"/>
        </pc:sldMkLst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10" creationId="{60B9B9FC-5CF8-410B-904E-AF59A20C6911}"/>
          </ac:spMkLst>
        </pc:spChg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24" creationId="{F8F89910-7150-52EB-2D44-AFE1F0DD10D1}"/>
          </ac:spMkLst>
        </pc:spChg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25" creationId="{2CE93F5A-C487-ECC5-DAF3-08EFC0B4CC48}"/>
          </ac:spMkLst>
        </pc:spChg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27" creationId="{1EA5A6E7-C36D-839A-A127-75B75D21C708}"/>
          </ac:spMkLst>
        </pc:spChg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28" creationId="{4417A9A5-C56B-D707-BFDE-82CE860D8FF3}"/>
          </ac:spMkLst>
        </pc:spChg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30" creationId="{DE7D84C2-8EE7-E807-56AB-2BEB2A266BA6}"/>
          </ac:spMkLst>
        </pc:spChg>
        <pc:spChg chg="add 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33" creationId="{6CC82F14-4234-2E0D-CF67-56FA77E33FF8}"/>
          </ac:spMkLst>
        </pc:spChg>
        <pc:spChg chg="add 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34" creationId="{75B08828-2CA4-B9D5-F4EF-EAF1EC6C7A4D}"/>
          </ac:spMkLst>
        </pc:spChg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42" creationId="{66CFFA5E-C335-EE25-23C0-3CF2FBDFEE35}"/>
          </ac:spMkLst>
        </pc:spChg>
        <pc:spChg chg="mod">
          <ac:chgData name="Al Eardley" userId="8bdeec18-d5fc-4752-b0c4-e672ee16bd09" providerId="ADAL" clId="{1C591E40-2352-4B64-964F-D4F6647EECA0}" dt="2026-09-22T06:51:19.667" v="1"/>
          <ac:spMkLst>
            <pc:docMk/>
            <pc:sldMk cId="3375708165" sldId="273"/>
            <ac:spMk id="49" creationId="{4A73D2F7-6812-8B11-D5B1-AFD804253F98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60" creationId="{CC7807A6-4874-FEF7-AC34-B62A25780C03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63" creationId="{994C3252-C0E5-FED6-2F21-AF818C64CFDA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74" creationId="{DFDA0CE8-AE0B-13F8-F77C-9591A14CB47B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76" creationId="{029CE0D6-0FA7-BADE-D944-3F38AE3DE955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78" creationId="{250B368B-7AA4-F272-A4FE-36ED8365BB64}"/>
          </ac:spMkLst>
        </pc:spChg>
        <pc:spChg chg="add 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83" creationId="{9419E0D2-0053-BBAC-5B68-FD8E8630433F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92" creationId="{69525455-9FB7-ED0C-D5A1-281B5133761F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96" creationId="{7CA5010B-1D5C-9337-1CFB-FF238F47D432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97" creationId="{599758F3-4592-B845-2C12-B6E5C12D7707}"/>
          </ac:spMkLst>
        </pc:spChg>
        <pc:spChg chg="mod">
          <ac:chgData name="Al Eardley" userId="8bdeec18-d5fc-4752-b0c4-e672ee16bd09" providerId="ADAL" clId="{1C591E40-2352-4B64-964F-D4F6647EECA0}" dt="2026-09-22T06:51:54.011" v="3"/>
          <ac:spMkLst>
            <pc:docMk/>
            <pc:sldMk cId="3375708165" sldId="273"/>
            <ac:spMk id="99" creationId="{CCE98C87-5B24-E8B1-504F-B7CA659123CD}"/>
          </ac:spMkLst>
        </pc:spChg>
        <pc:spChg chg="add mod">
          <ac:chgData name="Al Eardley" userId="8bdeec18-d5fc-4752-b0c4-e672ee16bd09" providerId="ADAL" clId="{1C591E40-2352-4B64-964F-D4F6647EECA0}" dt="2026-09-22T06:55:18.435" v="67" actId="20577"/>
          <ac:spMkLst>
            <pc:docMk/>
            <pc:sldMk cId="3375708165" sldId="273"/>
            <ac:spMk id="103" creationId="{FDEDBFC0-E566-63AF-710D-54981B0CDB05}"/>
          </ac:spMkLst>
        </pc:spChg>
      </pc:sldChg>
      <pc:sldChg chg="addSp delSp modSp new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2618846912" sldId="274"/>
        </pc:sldMkLst>
        <pc:spChg chg="add mod topLvl">
          <ac:chgData name="Al Eardley" userId="8bdeec18-d5fc-4752-b0c4-e672ee16bd09" providerId="ADAL" clId="{1C591E40-2352-4B64-964F-D4F6647EECA0}" dt="2026-09-22T15:45:35.398" v="405" actId="692"/>
          <ac:spMkLst>
            <pc:docMk/>
            <pc:sldMk cId="2618846912" sldId="274"/>
            <ac:spMk id="2" creationId="{697F5D2D-3E57-03D7-B532-B7B19F967362}"/>
          </ac:spMkLst>
        </pc:spChg>
        <pc:spChg chg="add mod">
          <ac:chgData name="Al Eardley" userId="8bdeec18-d5fc-4752-b0c4-e672ee16bd09" providerId="ADAL" clId="{1C591E40-2352-4B64-964F-D4F6647EECA0}" dt="2026-09-22T15:45:35.398" v="405" actId="692"/>
          <ac:spMkLst>
            <pc:docMk/>
            <pc:sldMk cId="2618846912" sldId="274"/>
            <ac:spMk id="3" creationId="{969241E5-D25F-EDA5-2F71-2A21C070AC80}"/>
          </ac:spMkLst>
        </pc:spChg>
        <pc:spChg chg="mod topLvl">
          <ac:chgData name="Al Eardley" userId="8bdeec18-d5fc-4752-b0c4-e672ee16bd09" providerId="ADAL" clId="{1C591E40-2352-4B64-964F-D4F6647EECA0}" dt="2026-09-22T15:45:11.775" v="403" actId="692"/>
          <ac:spMkLst>
            <pc:docMk/>
            <pc:sldMk cId="2618846912" sldId="274"/>
            <ac:spMk id="4" creationId="{89A94AAD-9D70-BA7B-A53E-B3E8507C7C3D}"/>
          </ac:spMkLst>
        </pc:spChg>
        <pc:spChg chg="add mod">
          <ac:chgData name="Al Eardley" userId="8bdeec18-d5fc-4752-b0c4-e672ee16bd09" providerId="ADAL" clId="{1C591E40-2352-4B64-964F-D4F6647EECA0}" dt="2026-09-22T15:45:11.775" v="403" actId="692"/>
          <ac:spMkLst>
            <pc:docMk/>
            <pc:sldMk cId="2618846912" sldId="274"/>
            <ac:spMk id="5" creationId="{2B4DC236-ECD6-FD16-C507-D06EE9DF383C}"/>
          </ac:spMkLst>
        </pc:spChg>
        <pc:spChg chg="mod topLvl">
          <ac:chgData name="Al Eardley" userId="8bdeec18-d5fc-4752-b0c4-e672ee16bd09" providerId="ADAL" clId="{1C591E40-2352-4B64-964F-D4F6647EECA0}" dt="2026-09-22T15:45:35.398" v="405" actId="692"/>
          <ac:spMkLst>
            <pc:docMk/>
            <pc:sldMk cId="2618846912" sldId="274"/>
            <ac:spMk id="6" creationId="{55A46185-E010-0093-8C46-A64580140F3E}"/>
          </ac:spMkLst>
        </pc:spChg>
        <pc:spChg chg="add mod">
          <ac:chgData name="Al Eardley" userId="8bdeec18-d5fc-4752-b0c4-e672ee16bd09" providerId="ADAL" clId="{1C591E40-2352-4B64-964F-D4F6647EECA0}" dt="2026-09-22T15:45:35.398" v="405" actId="692"/>
          <ac:spMkLst>
            <pc:docMk/>
            <pc:sldMk cId="2618846912" sldId="274"/>
            <ac:spMk id="7" creationId="{4C5E20DF-AD73-7456-F686-94D4D71E2275}"/>
          </ac:spMkLst>
        </pc:spChg>
        <pc:spChg chg="add mod topLvl">
          <ac:chgData name="Al Eardley" userId="8bdeec18-d5fc-4752-b0c4-e672ee16bd09" providerId="ADAL" clId="{1C591E40-2352-4B64-964F-D4F6647EECA0}" dt="2026-09-22T15:45:47.256" v="408" actId="692"/>
          <ac:spMkLst>
            <pc:docMk/>
            <pc:sldMk cId="2618846912" sldId="274"/>
            <ac:spMk id="8" creationId="{2C9CE749-48B8-F1EE-86F2-BC31FABFD083}"/>
          </ac:spMkLst>
        </pc:spChg>
        <pc:spChg chg="add mod topLvl">
          <ac:chgData name="Al Eardley" userId="8bdeec18-d5fc-4752-b0c4-e672ee16bd09" providerId="ADAL" clId="{1C591E40-2352-4B64-964F-D4F6647EECA0}" dt="2026-09-22T15:45:47.256" v="408" actId="692"/>
          <ac:spMkLst>
            <pc:docMk/>
            <pc:sldMk cId="2618846912" sldId="274"/>
            <ac:spMk id="9" creationId="{0C575662-13DA-A587-2B4A-026F5E3AC22A}"/>
          </ac:spMkLst>
        </pc:spChg>
        <pc:spChg chg="add mod topLvl">
          <ac:chgData name="Al Eardley" userId="8bdeec18-d5fc-4752-b0c4-e672ee16bd09" providerId="ADAL" clId="{1C591E40-2352-4B64-964F-D4F6647EECA0}" dt="2026-09-22T15:45:47.256" v="408" actId="692"/>
          <ac:spMkLst>
            <pc:docMk/>
            <pc:sldMk cId="2618846912" sldId="274"/>
            <ac:spMk id="10" creationId="{F9B003A3-45D2-A25F-8E42-8D2F5E0E4BF5}"/>
          </ac:spMkLst>
        </pc:spChg>
        <pc:spChg chg="add mod topLvl">
          <ac:chgData name="Al Eardley" userId="8bdeec18-d5fc-4752-b0c4-e672ee16bd09" providerId="ADAL" clId="{1C591E40-2352-4B64-964F-D4F6647EECA0}" dt="2026-09-22T15:46:15.845" v="410" actId="692"/>
          <ac:spMkLst>
            <pc:docMk/>
            <pc:sldMk cId="2618846912" sldId="274"/>
            <ac:spMk id="11" creationId="{CDACBF74-42E5-6349-BD52-904C8A37C137}"/>
          </ac:spMkLst>
        </pc:spChg>
        <pc:spChg chg="mod">
          <ac:chgData name="Al Eardley" userId="8bdeec18-d5fc-4752-b0c4-e672ee16bd09" providerId="ADAL" clId="{1C591E40-2352-4B64-964F-D4F6647EECA0}" dt="2026-09-22T15:46:06.100" v="409" actId="692"/>
          <ac:spMkLst>
            <pc:docMk/>
            <pc:sldMk cId="2618846912" sldId="274"/>
            <ac:spMk id="12" creationId="{34DC6F45-A3E1-31DA-167C-5D7076ABF718}"/>
          </ac:spMkLst>
        </pc:spChg>
        <pc:spChg chg="mod topLvl">
          <ac:chgData name="Al Eardley" userId="8bdeec18-d5fc-4752-b0c4-e672ee16bd09" providerId="ADAL" clId="{1C591E40-2352-4B64-964F-D4F6647EECA0}" dt="2026-09-22T15:46:15.845" v="410" actId="692"/>
          <ac:spMkLst>
            <pc:docMk/>
            <pc:sldMk cId="2618846912" sldId="274"/>
            <ac:spMk id="13" creationId="{D58B560F-82F1-991A-F1C5-DD91730B9CD1}"/>
          </ac:spMkLst>
        </pc:spChg>
        <pc:spChg chg="mod topLvl">
          <ac:chgData name="Al Eardley" userId="8bdeec18-d5fc-4752-b0c4-e672ee16bd09" providerId="ADAL" clId="{1C591E40-2352-4B64-964F-D4F6647EECA0}" dt="2026-09-22T15:46:15.845" v="410" actId="692"/>
          <ac:spMkLst>
            <pc:docMk/>
            <pc:sldMk cId="2618846912" sldId="274"/>
            <ac:spMk id="14" creationId="{1F9EE988-3AA6-B24B-2A14-ABF45008BD28}"/>
          </ac:spMkLst>
        </pc:spChg>
        <pc:spChg chg="mod topLvl">
          <ac:chgData name="Al Eardley" userId="8bdeec18-d5fc-4752-b0c4-e672ee16bd09" providerId="ADAL" clId="{1C591E40-2352-4B64-964F-D4F6647EECA0}" dt="2026-09-22T15:46:06.100" v="409" actId="692"/>
          <ac:spMkLst>
            <pc:docMk/>
            <pc:sldMk cId="2618846912" sldId="274"/>
            <ac:spMk id="15" creationId="{96B319C3-5CEF-4481-3119-DCB5EA31525C}"/>
          </ac:spMkLst>
        </pc:spChg>
        <pc:spChg chg="add mod">
          <ac:chgData name="Al Eardley" userId="8bdeec18-d5fc-4752-b0c4-e672ee16bd09" providerId="ADAL" clId="{1C591E40-2352-4B64-964F-D4F6647EECA0}" dt="2026-09-22T15:46:06.100" v="409" actId="692"/>
          <ac:spMkLst>
            <pc:docMk/>
            <pc:sldMk cId="2618846912" sldId="274"/>
            <ac:spMk id="16" creationId="{B8671205-063A-1D40-8657-6009815838D0}"/>
          </ac:spMkLst>
        </pc:spChg>
        <pc:spChg chg="add mod">
          <ac:chgData name="Al Eardley" userId="8bdeec18-d5fc-4752-b0c4-e672ee16bd09" providerId="ADAL" clId="{1C591E40-2352-4B64-964F-D4F6647EECA0}" dt="2026-09-22T15:45:35.398" v="405" actId="692"/>
          <ac:spMkLst>
            <pc:docMk/>
            <pc:sldMk cId="2618846912" sldId="274"/>
            <ac:spMk id="17" creationId="{97E2ACE9-EBAD-071C-80F5-CEE6A3682154}"/>
          </ac:spMkLst>
        </pc:spChg>
        <pc:spChg chg="add del mod">
          <ac:chgData name="Al Eardley" userId="8bdeec18-d5fc-4752-b0c4-e672ee16bd09" providerId="ADAL" clId="{1C591E40-2352-4B64-964F-D4F6647EECA0}" dt="2026-09-22T10:23:49.511" v="225" actId="478"/>
          <ac:spMkLst>
            <pc:docMk/>
            <pc:sldMk cId="2618846912" sldId="274"/>
            <ac:spMk id="42" creationId="{0F96EFD0-E89E-A2E4-C90B-53680336017E}"/>
          </ac:spMkLst>
        </pc:spChg>
        <pc:spChg chg="add">
          <ac:chgData name="Al Eardley" userId="8bdeec18-d5fc-4752-b0c4-e672ee16bd09" providerId="ADAL" clId="{1C591E40-2352-4B64-964F-D4F6647EECA0}" dt="2026-09-22T10:23:39.133" v="224" actId="22"/>
          <ac:spMkLst>
            <pc:docMk/>
            <pc:sldMk cId="2618846912" sldId="274"/>
            <ac:spMk id="43" creationId="{1E0B8DE8-C29D-CED2-CE62-B5659123D985}"/>
          </ac:spMkLst>
        </pc:spChg>
        <pc:spChg chg="add">
          <ac:chgData name="Al Eardley" userId="8bdeec18-d5fc-4752-b0c4-e672ee16bd09" providerId="ADAL" clId="{1C591E40-2352-4B64-964F-D4F6647EECA0}" dt="2026-09-22T10:23:39.133" v="224" actId="22"/>
          <ac:spMkLst>
            <pc:docMk/>
            <pc:sldMk cId="2618846912" sldId="274"/>
            <ac:spMk id="45" creationId="{F4C701A7-4877-6891-420C-043068FBB641}"/>
          </ac:spMkLst>
        </pc:spChg>
        <pc:spChg chg="add mod">
          <ac:chgData name="Al Eardley" userId="8bdeec18-d5fc-4752-b0c4-e672ee16bd09" providerId="ADAL" clId="{1C591E40-2352-4B64-964F-D4F6647EECA0}" dt="2026-09-22T15:46:27.118" v="411" actId="2085"/>
          <ac:spMkLst>
            <pc:docMk/>
            <pc:sldMk cId="2618846912" sldId="274"/>
            <ac:spMk id="47" creationId="{94098502-5E57-21D4-84C3-AED2A69E51F5}"/>
          </ac:spMkLst>
        </pc:spChg>
        <pc:grpChg chg="add mod">
          <ac:chgData name="Al Eardley" userId="8bdeec18-d5fc-4752-b0c4-e672ee16bd09" providerId="ADAL" clId="{1C591E40-2352-4B64-964F-D4F6647EECA0}" dt="2026-09-22T15:12:44.119" v="309" actId="26606"/>
          <ac:grpSpMkLst>
            <pc:docMk/>
            <pc:sldMk cId="2618846912" sldId="274"/>
            <ac:grpSpMk id="40" creationId="{CEE1FD52-4003-82D1-E0AE-99119B8D4A7E}"/>
          </ac:grpSpMkLst>
        </pc:grpChg>
      </pc:sldChg>
      <pc:sldChg chg="addSp delSp modSp add mod ord modClrScheme delAnim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248051723" sldId="2147479618"/>
        </pc:sldMkLst>
        <pc:spChg chg="add">
          <ac:chgData name="Al Eardley" userId="8bdeec18-d5fc-4752-b0c4-e672ee16bd09" providerId="ADAL" clId="{1C591E40-2352-4B64-964F-D4F6647EECA0}" dt="2026-09-22T15:56:53.903" v="488" actId="22"/>
          <ac:spMkLst>
            <pc:docMk/>
            <pc:sldMk cId="248051723" sldId="2147479618"/>
            <ac:spMk id="27" creationId="{D63EBF16-E961-D903-C020-D570CB41AF3E}"/>
          </ac:spMkLst>
        </pc:spChg>
        <pc:spChg chg="add">
          <ac:chgData name="Al Eardley" userId="8bdeec18-d5fc-4752-b0c4-e672ee16bd09" providerId="ADAL" clId="{1C591E40-2352-4B64-964F-D4F6647EECA0}" dt="2026-09-22T15:56:53.903" v="488" actId="22"/>
          <ac:spMkLst>
            <pc:docMk/>
            <pc:sldMk cId="248051723" sldId="2147479618"/>
            <ac:spMk id="29" creationId="{98622B8C-F17A-B115-9D99-46E0B42DFDC5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48051723" sldId="2147479618"/>
            <ac:spMk id="2486" creationId="{78E3FA81-4ED3-CB35-CE7B-348845DF821C}"/>
          </ac:spMkLst>
        </pc:spChg>
        <pc:spChg chg="del mod">
          <ac:chgData name="Al Eardley" userId="8bdeec18-d5fc-4752-b0c4-e672ee16bd09" providerId="ADAL" clId="{1C591E40-2352-4B64-964F-D4F6647EECA0}" dt="2026-09-22T15:56:53.606" v="487" actId="478"/>
          <ac:spMkLst>
            <pc:docMk/>
            <pc:sldMk cId="248051723" sldId="2147479618"/>
            <ac:spMk id="2488" creationId="{251F777F-ACE0-2C57-C442-7C9A2E719526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491" creationId="{AF546FF6-51A5-79D5-F83D-CD81AD9C2A03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495" creationId="{DBA34122-285E-F44A-9F46-5B6629C537C8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500" creationId="{BD5B0A72-0141-CBCA-B0D7-43C5BDA060A9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506" creationId="{0A761176-9CDE-41D5-CD59-C65F91EFB04A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48051723" sldId="2147479618"/>
            <ac:spMk id="2513" creationId="{8802D5F8-A816-4E76-8E07-7E620B41E717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521" creationId="{B5526F84-75EB-4E86-7825-50A9ED4D9B33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530" creationId="{AE7FACF1-41BF-D4EC-9CA4-9D03B1800961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540" creationId="{C1827DD4-E80E-8D2D-B5DC-A6EF5E692291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551" creationId="{254FA685-15C4-E5D7-3592-0099CEB95366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248051723" sldId="2147479618"/>
            <ac:spMk id="2563" creationId="{701523A2-BA69-48D7-6D90-6505D5B85B43}"/>
          </ac:spMkLst>
        </pc:spChg>
        <pc:grpChg chg="del">
          <ac:chgData name="Al Eardley" userId="8bdeec18-d5fc-4752-b0c4-e672ee16bd09" providerId="ADAL" clId="{1C591E40-2352-4B64-964F-D4F6647EECA0}" dt="2026-09-22T15:24:49.965" v="349" actId="478"/>
          <ac:grpSpMkLst>
            <pc:docMk/>
            <pc:sldMk cId="248051723" sldId="2147479618"/>
            <ac:grpSpMk id="3" creationId="{A9911389-1140-E2A0-7388-60A7FAFC626A}"/>
          </ac:grpSpMkLst>
        </pc:grpChg>
        <pc:grpChg chg="del">
          <ac:chgData name="Al Eardley" userId="8bdeec18-d5fc-4752-b0c4-e672ee16bd09" providerId="ADAL" clId="{1C591E40-2352-4B64-964F-D4F6647EECA0}" dt="2026-09-22T15:24:54.230" v="350" actId="478"/>
          <ac:grpSpMkLst>
            <pc:docMk/>
            <pc:sldMk cId="248051723" sldId="2147479618"/>
            <ac:grpSpMk id="11" creationId="{7B42D18C-E30A-8CBB-F9E0-21A2DAE69A90}"/>
          </ac:grpSpMkLst>
        </pc:grpChg>
        <pc:grpChg chg="del">
          <ac:chgData name="Al Eardley" userId="8bdeec18-d5fc-4752-b0c4-e672ee16bd09" providerId="ADAL" clId="{1C591E40-2352-4B64-964F-D4F6647EECA0}" dt="2026-09-22T15:24:55.592" v="351" actId="478"/>
          <ac:grpSpMkLst>
            <pc:docMk/>
            <pc:sldMk cId="248051723" sldId="2147479618"/>
            <ac:grpSpMk id="19" creationId="{8BCA9344-296F-7F15-D976-2C07462EF893}"/>
          </ac:grpSpMkLst>
        </pc:grpChg>
      </pc:sldChg>
      <pc:sldChg chg="addSp delSp modSp add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1150213798" sldId="2147481641"/>
        </pc:sldMkLst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14" creationId="{C6F78862-1F43-2314-6905-A53134338E34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18" creationId="{BA4B5C38-E22E-8C84-37E1-F066B89CB333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37" creationId="{0A9CC070-897D-8571-8CDC-FC11F790AC58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38" creationId="{3D402D7F-DC6A-583B-766F-A785BC539CFC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44" creationId="{3D4C658C-F65B-1BC8-28EB-2DB954D5084B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48" creationId="{0B999C4C-27FD-EC3E-1609-CF89DC2BFC03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57" creationId="{0844C4CF-3C06-C832-DDDB-C5EE509C572C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62" creationId="{6B282E02-0BFA-80EB-FAE3-94A4FEDAB6AC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72" creationId="{2C42DCC3-2C96-363F-853C-AFF0D14B7C93}"/>
          </ac:spMkLst>
        </pc:spChg>
        <pc:spChg chg="mod">
          <ac:chgData name="Al Eardley" userId="8bdeec18-d5fc-4752-b0c4-e672ee16bd09" providerId="ADAL" clId="{1C591E40-2352-4B64-964F-D4F6647EECA0}" dt="2026-09-22T15:23:08.010" v="338" actId="1076"/>
          <ac:spMkLst>
            <pc:docMk/>
            <pc:sldMk cId="1150213798" sldId="2147481641"/>
            <ac:spMk id="74" creationId="{51F2761A-D6D4-8D61-F1F8-0F9E28A29CB6}"/>
          </ac:spMkLst>
        </pc:spChg>
        <pc:spChg chg="del mod">
          <ac:chgData name="Al Eardley" userId="8bdeec18-d5fc-4752-b0c4-e672ee16bd09" providerId="ADAL" clId="{1C591E40-2352-4B64-964F-D4F6647EECA0}" dt="2026-09-22T15:56:33.891" v="483" actId="478"/>
          <ac:spMkLst>
            <pc:docMk/>
            <pc:sldMk cId="1150213798" sldId="2147481641"/>
            <ac:spMk id="2042" creationId="{392AD8E5-6DD6-DC18-5F1A-2BB6C7EA3875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070" creationId="{1A8D24D0-18AF-291B-F5CA-6F4E30578E17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099" creationId="{6327C573-A1D5-275C-B869-EEABF09A26B6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129" creationId="{6B9325C4-6ECF-A1E5-6F82-455E5FE6BA5F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192" creationId="{EAB1DF84-B463-D872-9DBA-99A4E1C4CD5E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225" creationId="{B8F67073-6DDD-E3BC-2399-61BACEE348BD}"/>
          </ac:spMkLst>
        </pc:spChg>
        <pc:spChg chg="add">
          <ac:chgData name="Al Eardley" userId="8bdeec18-d5fc-4752-b0c4-e672ee16bd09" providerId="ADAL" clId="{1C591E40-2352-4B64-964F-D4F6647EECA0}" dt="2026-09-22T15:56:34.206" v="484" actId="22"/>
          <ac:spMkLst>
            <pc:docMk/>
            <pc:sldMk cId="1150213798" sldId="2147481641"/>
            <ac:spMk id="2240" creationId="{1BA16206-56A6-B9C7-9B4D-C45880DE173C}"/>
          </ac:spMkLst>
        </pc:spChg>
        <pc:spChg chg="add">
          <ac:chgData name="Al Eardley" userId="8bdeec18-d5fc-4752-b0c4-e672ee16bd09" providerId="ADAL" clId="{1C591E40-2352-4B64-964F-D4F6647EECA0}" dt="2026-09-22T15:56:34.206" v="484" actId="22"/>
          <ac:spMkLst>
            <pc:docMk/>
            <pc:sldMk cId="1150213798" sldId="2147481641"/>
            <ac:spMk id="2242" creationId="{F1DD23E6-2822-36CE-E4FF-05CD6475F84E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259" creationId="{4F7B46B8-140D-6E76-5537-BD945903ED89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294" creationId="{C761C72D-D67F-D034-C623-9ED85E9F1A0A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405" creationId="{688E339A-7943-8051-5CDD-F12CFE001E7E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1150213798" sldId="2147481641"/>
            <ac:spMk id="2444" creationId="{38772A36-B872-7FC6-02BC-B64B1D0FB8F9}"/>
          </ac:spMkLst>
        </pc:spChg>
        <pc:grpChg chg="add del mod">
          <ac:chgData name="Al Eardley" userId="8bdeec18-d5fc-4752-b0c4-e672ee16bd09" providerId="ADAL" clId="{1C591E40-2352-4B64-964F-D4F6647EECA0}" dt="2026-09-22T15:23:08.985" v="339" actId="478"/>
          <ac:grpSpMkLst>
            <pc:docMk/>
            <pc:sldMk cId="1150213798" sldId="2147481641"/>
            <ac:grpSpMk id="91" creationId="{945B5375-F8BD-3D75-978D-B4B2A91F2B63}"/>
          </ac:grpSpMkLst>
        </pc:grpChg>
      </pc:sldChg>
      <pc:sldChg chg="addSp delSp 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363723852" sldId="2147481662"/>
        </pc:sldMkLst>
        <pc:spChg chg="add">
          <ac:chgData name="Al Eardley" userId="8bdeec18-d5fc-4752-b0c4-e672ee16bd09" providerId="ADAL" clId="{1C591E40-2352-4B64-964F-D4F6647EECA0}" dt="2026-09-22T10:23:32.084" v="223" actId="22"/>
          <ac:spMkLst>
            <pc:docMk/>
            <pc:sldMk cId="363723852" sldId="2147481662"/>
            <ac:spMk id="3" creationId="{118DCF5B-719A-825C-883F-E7054BFC0575}"/>
          </ac:spMkLst>
        </pc:spChg>
        <pc:spChg chg="add">
          <ac:chgData name="Al Eardley" userId="8bdeec18-d5fc-4752-b0c4-e672ee16bd09" providerId="ADAL" clId="{1C591E40-2352-4B64-964F-D4F6647EECA0}" dt="2026-09-22T10:23:32.084" v="223" actId="22"/>
          <ac:spMkLst>
            <pc:docMk/>
            <pc:sldMk cId="363723852" sldId="2147481662"/>
            <ac:spMk id="5" creationId="{ED7280EF-318B-D9C8-0429-E6E122AA515A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576" creationId="{A66D6B7D-E737-1496-35BB-E08FEF4AF897}"/>
          </ac:spMkLst>
        </pc:spChg>
        <pc:spChg chg="del">
          <ac:chgData name="Al Eardley" userId="8bdeec18-d5fc-4752-b0c4-e672ee16bd09" providerId="ADAL" clId="{1C591E40-2352-4B64-964F-D4F6647EECA0}" dt="2026-09-22T10:23:31.535" v="222" actId="478"/>
          <ac:spMkLst>
            <pc:docMk/>
            <pc:sldMk cId="363723852" sldId="2147481662"/>
            <ac:spMk id="2590" creationId="{52C14A17-85F0-2B8B-BEA5-7B359CBBEDF1}"/>
          </ac:spMkLst>
        </pc:spChg>
        <pc:spChg chg="mod">
          <ac:chgData name="Al Eardley" userId="8bdeec18-d5fc-4752-b0c4-e672ee16bd09" providerId="ADAL" clId="{1C591E40-2352-4B64-964F-D4F6647EECA0}" dt="2026-09-22T15:14:19.466" v="329" actId="26606"/>
          <ac:spMkLst>
            <pc:docMk/>
            <pc:sldMk cId="363723852" sldId="2147481662"/>
            <ac:spMk id="2605" creationId="{16EDCCDF-696F-5F72-759A-20675A5A2B9D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621" creationId="{9E729B28-EF7F-949C-DE24-AD95BEB25AE0}"/>
          </ac:spMkLst>
        </pc:spChg>
        <pc:spChg chg="mod">
          <ac:chgData name="Al Eardley" userId="8bdeec18-d5fc-4752-b0c4-e672ee16bd09" providerId="ADAL" clId="{1C591E40-2352-4B64-964F-D4F6647EECA0}" dt="2026-09-22T15:13:19.201" v="319" actId="26606"/>
          <ac:spMkLst>
            <pc:docMk/>
            <pc:sldMk cId="363723852" sldId="2147481662"/>
            <ac:spMk id="2638" creationId="{109DF04F-D4C4-65F2-93D6-3994ADC0743E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656" creationId="{462AC173-A2C9-8B4F-FEA9-C621C90642B8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675" creationId="{DF2D3C60-8011-5F8D-CC3E-A81606C46FC9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695" creationId="{9EC6DBB6-6A2E-2FE5-E058-02C3FC99FD49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716" creationId="{8A8BDE3C-F52E-8CE4-D7A2-CC9896A29244}"/>
          </ac:spMkLst>
        </pc:spChg>
        <pc:spChg chg="mod">
          <ac:chgData name="Al Eardley" userId="8bdeec18-d5fc-4752-b0c4-e672ee16bd09" providerId="ADAL" clId="{1C591E40-2352-4B64-964F-D4F6647EECA0}" dt="2026-09-22T15:13:19.201" v="319" actId="26606"/>
          <ac:spMkLst>
            <pc:docMk/>
            <pc:sldMk cId="363723852" sldId="2147481662"/>
            <ac:spMk id="2738" creationId="{680387E3-8B41-C2C6-4C3F-A0917F2E62E4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761" creationId="{14666ABE-4491-8119-D8C3-626648CB7AD1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785" creationId="{286FF120-12BD-0A1D-6984-F11DCD9D4E7B}"/>
          </ac:spMkLst>
        </pc:spChg>
        <pc:spChg chg="mod">
          <ac:chgData name="Al Eardley" userId="8bdeec18-d5fc-4752-b0c4-e672ee16bd09" providerId="ADAL" clId="{1C591E40-2352-4B64-964F-D4F6647EECA0}" dt="2026-09-22T15:14:04.648" v="325" actId="26606"/>
          <ac:spMkLst>
            <pc:docMk/>
            <pc:sldMk cId="363723852" sldId="2147481662"/>
            <ac:spMk id="2810" creationId="{96EBA746-569B-640B-6DEB-E980D9FC59F1}"/>
          </ac:spMkLst>
        </pc:spChg>
        <pc:spChg chg="mod">
          <ac:chgData name="Al Eardley" userId="8bdeec18-d5fc-4752-b0c4-e672ee16bd09" providerId="ADAL" clId="{1C591E40-2352-4B64-964F-D4F6647EECA0}" dt="2026-09-22T15:14:19.466" v="329" actId="26606"/>
          <ac:spMkLst>
            <pc:docMk/>
            <pc:sldMk cId="363723852" sldId="2147481662"/>
            <ac:spMk id="2836" creationId="{83B26027-5319-08F2-45B2-EE9C8094C511}"/>
          </ac:spMkLst>
        </pc:spChg>
        <pc:grpChg chg="add del mod">
          <ac:chgData name="Al Eardley" userId="8bdeec18-d5fc-4752-b0c4-e672ee16bd09" providerId="ADAL" clId="{1C591E40-2352-4B64-964F-D4F6647EECA0}" dt="2026-09-22T15:36:37.386" v="383" actId="478"/>
          <ac:grpSpMkLst>
            <pc:docMk/>
            <pc:sldMk cId="363723852" sldId="2147481662"/>
            <ac:grpSpMk id="6" creationId="{80A94122-94BE-F710-5AEA-5E95B1880386}"/>
          </ac:grpSpMkLst>
        </pc:grpChg>
        <pc:cxnChg chg="mod">
          <ac:chgData name="Al Eardley" userId="8bdeec18-d5fc-4752-b0c4-e672ee16bd09" providerId="ADAL" clId="{1C591E40-2352-4B64-964F-D4F6647EECA0}" dt="2026-09-22T15:36:37.386" v="383" actId="478"/>
          <ac:cxnSpMkLst>
            <pc:docMk/>
            <pc:sldMk cId="363723852" sldId="2147481662"/>
            <ac:cxnSpMk id="32" creationId="{20350C5E-1D91-E8E6-A7DA-61925B364E13}"/>
          </ac:cxnSpMkLst>
        </pc:cxnChg>
        <pc:cxnChg chg="mod">
          <ac:chgData name="Al Eardley" userId="8bdeec18-d5fc-4752-b0c4-e672ee16bd09" providerId="ADAL" clId="{1C591E40-2352-4B64-964F-D4F6647EECA0}" dt="2026-09-22T15:36:37.386" v="383" actId="478"/>
          <ac:cxnSpMkLst>
            <pc:docMk/>
            <pc:sldMk cId="363723852" sldId="2147481662"/>
            <ac:cxnSpMk id="38" creationId="{602A465A-1E2C-0E16-2323-288FEB34BA47}"/>
          </ac:cxnSpMkLst>
        </pc:cxnChg>
        <pc:cxnChg chg="mod">
          <ac:chgData name="Al Eardley" userId="8bdeec18-d5fc-4752-b0c4-e672ee16bd09" providerId="ADAL" clId="{1C591E40-2352-4B64-964F-D4F6647EECA0}" dt="2026-09-22T15:36:37.386" v="383" actId="478"/>
          <ac:cxnSpMkLst>
            <pc:docMk/>
            <pc:sldMk cId="363723852" sldId="2147481662"/>
            <ac:cxnSpMk id="44" creationId="{8847C7B0-C3D0-33D9-99E4-D06CFABCE043}"/>
          </ac:cxnSpMkLst>
        </pc:cxnChg>
        <pc:cxnChg chg="mod">
          <ac:chgData name="Al Eardley" userId="8bdeec18-d5fc-4752-b0c4-e672ee16bd09" providerId="ADAL" clId="{1C591E40-2352-4B64-964F-D4F6647EECA0}" dt="2026-09-22T15:36:37.386" v="383" actId="478"/>
          <ac:cxnSpMkLst>
            <pc:docMk/>
            <pc:sldMk cId="363723852" sldId="2147481662"/>
            <ac:cxnSpMk id="50" creationId="{F293631F-9FFF-BF59-D741-81DF3E5099EF}"/>
          </ac:cxnSpMkLst>
        </pc:cxnChg>
        <pc:cxnChg chg="mod">
          <ac:chgData name="Al Eardley" userId="8bdeec18-d5fc-4752-b0c4-e672ee16bd09" providerId="ADAL" clId="{1C591E40-2352-4B64-964F-D4F6647EECA0}" dt="2026-09-22T15:36:37.386" v="383" actId="478"/>
          <ac:cxnSpMkLst>
            <pc:docMk/>
            <pc:sldMk cId="363723852" sldId="2147481662"/>
            <ac:cxnSpMk id="56" creationId="{C39468B8-B7B5-99F2-B791-22C4CB050E6B}"/>
          </ac:cxnSpMkLst>
        </pc:cxnChg>
      </pc:sldChg>
      <pc:sldChg chg="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4083670292" sldId="2147482481"/>
        </pc:sldMkLst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193" creationId="{EAF9B901-CE48-4099-93BF-7F8C5CDC4DA2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207" creationId="{D4FDCE70-EE3D-AAD7-132E-B4757D709EDA}"/>
          </ac:spMkLst>
        </pc:spChg>
        <pc:spChg chg="mod">
          <ac:chgData name="Al Eardley" userId="8bdeec18-d5fc-4752-b0c4-e672ee16bd09" providerId="ADAL" clId="{1C591E40-2352-4B64-964F-D4F6647EECA0}" dt="2026-09-22T10:18:11.401" v="197" actId="20577"/>
          <ac:spMkLst>
            <pc:docMk/>
            <pc:sldMk cId="4083670292" sldId="2147482481"/>
            <ac:spMk id="222" creationId="{1BAD4A15-94C2-B2D6-1C9B-ABA78B0F1016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238" creationId="{1135584E-02D8-5C6E-FAB7-2513033553DC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255" creationId="{3117948D-4F96-2B40-0D4D-738F07AD1F82}"/>
          </ac:spMkLst>
        </pc:spChg>
        <pc:spChg chg="mod">
          <ac:chgData name="Al Eardley" userId="8bdeec18-d5fc-4752-b0c4-e672ee16bd09" providerId="ADAL" clId="{1C591E40-2352-4B64-964F-D4F6647EECA0}" dt="2026-09-22T10:18:35.658" v="210" actId="20577"/>
          <ac:spMkLst>
            <pc:docMk/>
            <pc:sldMk cId="4083670292" sldId="2147482481"/>
            <ac:spMk id="273" creationId="{FBBA27B7-2F59-3078-79E1-8B0932E595B1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292" creationId="{1C848029-141B-70AB-B050-20469F6C7266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312" creationId="{D82BB592-4926-4058-7EAA-2BA6451359BC}"/>
          </ac:spMkLst>
        </pc:spChg>
        <pc:spChg chg="mod">
          <ac:chgData name="Al Eardley" userId="8bdeec18-d5fc-4752-b0c4-e672ee16bd09" providerId="ADAL" clId="{1C591E40-2352-4B64-964F-D4F6647EECA0}" dt="2026-09-22T10:19:23.976" v="212" actId="21"/>
          <ac:spMkLst>
            <pc:docMk/>
            <pc:sldMk cId="4083670292" sldId="2147482481"/>
            <ac:spMk id="333" creationId="{30DE990B-FB83-A0B4-27C9-667193E66CE3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355" creationId="{DC7A774D-EA23-6B48-DE87-FB684A645B73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378" creationId="{68C9E6AD-8F35-C782-3E6B-1B9F95503A94}"/>
          </ac:spMkLst>
        </pc:spChg>
        <pc:spChg chg="mod">
          <ac:chgData name="Al Eardley" userId="8bdeec18-d5fc-4752-b0c4-e672ee16bd09" providerId="ADAL" clId="{1C591E40-2352-4B64-964F-D4F6647EECA0}" dt="2026-09-22T10:17:38.705" v="185" actId="26606"/>
          <ac:spMkLst>
            <pc:docMk/>
            <pc:sldMk cId="4083670292" sldId="2147482481"/>
            <ac:spMk id="402" creationId="{054996BD-9A9C-6C93-9951-46B355F43990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427" creationId="{1A40D589-372D-72A2-CAB5-4E917D6979F3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453" creationId="{FFFEE9A7-727E-9DF3-483F-E6BECF41A873}"/>
          </ac:spMkLst>
        </pc:spChg>
        <pc:spChg chg="mod">
          <ac:chgData name="Al Eardley" userId="8bdeec18-d5fc-4752-b0c4-e672ee16bd09" providerId="ADAL" clId="{1C591E40-2352-4B64-964F-D4F6647EECA0}" dt="2026-09-22T10:17:38.705" v="185" actId="26606"/>
          <ac:spMkLst>
            <pc:docMk/>
            <pc:sldMk cId="4083670292" sldId="2147482481"/>
            <ac:spMk id="480" creationId="{6E0D94EA-7733-BD02-7291-A0CA3B761C0A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508" creationId="{7F8903CB-EDCB-CFA5-F0BB-915318FD7E2B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537" creationId="{9F49BE5F-F508-A11F-AE73-B2496B7CF0F4}"/>
          </ac:spMkLst>
        </pc:spChg>
        <pc:spChg chg="mod">
          <ac:chgData name="Al Eardley" userId="8bdeec18-d5fc-4752-b0c4-e672ee16bd09" providerId="ADAL" clId="{1C591E40-2352-4B64-964F-D4F6647EECA0}" dt="2026-09-22T10:17:38.705" v="185" actId="26606"/>
          <ac:spMkLst>
            <pc:docMk/>
            <pc:sldMk cId="4083670292" sldId="2147482481"/>
            <ac:spMk id="567" creationId="{97A4CD2A-74E7-6769-C057-DA1184E3F60B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598" creationId="{E346B100-6ADB-06C5-8AB3-09FE7F2FDF83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630" creationId="{9B289ABC-0D9B-45F1-D1A2-CE5A8B459928}"/>
          </ac:spMkLst>
        </pc:spChg>
        <pc:spChg chg="mod">
          <ac:chgData name="Al Eardley" userId="8bdeec18-d5fc-4752-b0c4-e672ee16bd09" providerId="ADAL" clId="{1C591E40-2352-4B64-964F-D4F6647EECA0}" dt="2026-09-22T10:17:38.705" v="185" actId="26606"/>
          <ac:spMkLst>
            <pc:docMk/>
            <pc:sldMk cId="4083670292" sldId="2147482481"/>
            <ac:spMk id="663" creationId="{0F870CB2-F9FE-F7C0-A098-43EA3656C659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697" creationId="{662BCE74-AB9D-3510-FA39-253F94073625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732" creationId="{4D7E4CA1-03FA-4667-4A25-F6F420200D08}"/>
          </ac:spMkLst>
        </pc:spChg>
        <pc:spChg chg="mod">
          <ac:chgData name="Al Eardley" userId="8bdeec18-d5fc-4752-b0c4-e672ee16bd09" providerId="ADAL" clId="{1C591E40-2352-4B64-964F-D4F6647EECA0}" dt="2026-09-22T10:17:38.705" v="185" actId="26606"/>
          <ac:spMkLst>
            <pc:docMk/>
            <pc:sldMk cId="4083670292" sldId="2147482481"/>
            <ac:spMk id="768" creationId="{4017B69B-CE54-0195-0045-70E00B1DCB3A}"/>
          </ac:spMkLst>
        </pc:spChg>
        <pc:spChg chg="mod">
          <ac:chgData name="Al Eardley" userId="8bdeec18-d5fc-4752-b0c4-e672ee16bd09" providerId="ADAL" clId="{1C591E40-2352-4B64-964F-D4F6647EECA0}" dt="2026-09-22T10:17:25.212" v="181" actId="26606"/>
          <ac:spMkLst>
            <pc:docMk/>
            <pc:sldMk cId="4083670292" sldId="2147482481"/>
            <ac:spMk id="805" creationId="{D19882F4-F925-28C2-2C1E-4ED0D38E0144}"/>
          </ac:spMkLst>
        </pc:spChg>
        <pc:spChg chg="mod">
          <ac:chgData name="Al Eardley" userId="8bdeec18-d5fc-4752-b0c4-e672ee16bd09" providerId="ADAL" clId="{1C591E40-2352-4B64-964F-D4F6647EECA0}" dt="2026-09-22T10:17:30.179" v="183" actId="26606"/>
          <ac:spMkLst>
            <pc:docMk/>
            <pc:sldMk cId="4083670292" sldId="2147482481"/>
            <ac:spMk id="843" creationId="{48197C1E-F3AA-F97F-AA2E-C1D4669A26B6}"/>
          </ac:spMkLst>
        </pc:spChg>
        <pc:spChg chg="mod">
          <ac:chgData name="Al Eardley" userId="8bdeec18-d5fc-4752-b0c4-e672ee16bd09" providerId="ADAL" clId="{1C591E40-2352-4B64-964F-D4F6647EECA0}" dt="2026-09-22T10:19:31.214" v="214" actId="20577"/>
          <ac:spMkLst>
            <pc:docMk/>
            <pc:sldMk cId="4083670292" sldId="2147482481"/>
            <ac:spMk id="882" creationId="{6D94A373-54B9-C3BC-BF26-80E2B11CAEB0}"/>
          </ac:spMkLst>
        </pc:spChg>
      </pc:sldChg>
      <pc:sldChg chg="addSp delSp 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3693376664" sldId="2147482685"/>
        </pc:sldMkLst>
        <pc:spChg chg="add mod">
          <ac:chgData name="Al Eardley" userId="8bdeec18-d5fc-4752-b0c4-e672ee16bd09" providerId="ADAL" clId="{1C591E40-2352-4B64-964F-D4F6647EECA0}" dt="2026-09-22T15:58:14.861" v="495" actId="962"/>
          <ac:spMkLst>
            <pc:docMk/>
            <pc:sldMk cId="3693376664" sldId="2147482685"/>
            <ac:spMk id="3" creationId="{8C496490-BE9A-EF1F-2E1B-31CF05F89A92}"/>
          </ac:spMkLst>
        </pc:spChg>
        <pc:spChg chg="add mod">
          <ac:chgData name="Al Eardley" userId="8bdeec18-d5fc-4752-b0c4-e672ee16bd09" providerId="ADAL" clId="{1C591E40-2352-4B64-964F-D4F6647EECA0}" dt="2026-09-22T15:58:14.861" v="495" actId="962"/>
          <ac:spMkLst>
            <pc:docMk/>
            <pc:sldMk cId="3693376664" sldId="2147482685"/>
            <ac:spMk id="5" creationId="{081266E8-BF60-B2EC-4986-DEE508F9D929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885" creationId="{59CB3865-3356-6460-BCFC-A6FE0376A229}"/>
          </ac:spMkLst>
        </pc:spChg>
        <pc:spChg chg="del mod">
          <ac:chgData name="Al Eardley" userId="8bdeec18-d5fc-4752-b0c4-e672ee16bd09" providerId="ADAL" clId="{1C591E40-2352-4B64-964F-D4F6647EECA0}" dt="2026-09-22T15:54:20.505" v="416" actId="478"/>
          <ac:spMkLst>
            <pc:docMk/>
            <pc:sldMk cId="3693376664" sldId="2147482685"/>
            <ac:spMk id="887" creationId="{5FE94518-71C3-53D2-937B-BBF3277A6EB8}"/>
          </ac:spMkLst>
        </pc:spChg>
        <pc:spChg chg="mod">
          <ac:chgData name="Al Eardley" userId="8bdeec18-d5fc-4752-b0c4-e672ee16bd09" providerId="ADAL" clId="{1C591E40-2352-4B64-964F-D4F6647EECA0}" dt="2026-09-22T15:58:14.861" v="495" actId="962"/>
          <ac:spMkLst>
            <pc:docMk/>
            <pc:sldMk cId="3693376664" sldId="2147482685"/>
            <ac:spMk id="890" creationId="{D6BB540A-4575-E745-F913-087BA6AB7862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899" creationId="{3ADEC835-0412-C54A-0B5F-0018BDD45952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905" creationId="{B4DDA14B-31AD-A93C-EED3-7E78AE365FD1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920" creationId="{87E6F5ED-BCD2-B3DD-24F3-3A0613219C51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929" creationId="{56AB5A8F-EA4F-CE43-FF8D-D1E956B86B14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939" creationId="{9ED6540A-6F26-EFD3-891A-89AD6C7CCA6A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950" creationId="{5BC605AE-9089-D23F-5C58-460385CF1905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962" creationId="{C7081014-B125-E3B0-92B9-32AB9EE9E532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693376664" sldId="2147482685"/>
            <ac:spMk id="989" creationId="{67E68068-603C-E6BA-4D41-0E6BCCB236E9}"/>
          </ac:spMkLst>
        </pc:spChg>
      </pc:sldChg>
      <pc:sldChg chg="addSp delSp modSp add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516491705" sldId="2147482890"/>
        </pc:sldMkLst>
        <pc:spChg chg="add 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3" creationId="{A35D2B68-38F9-90AC-0FC0-5ECD7E9142C0}"/>
          </ac:spMkLst>
        </pc:spChg>
        <pc:spChg chg="add mod">
          <ac:chgData name="Al Eardley" userId="8bdeec18-d5fc-4752-b0c4-e672ee16bd09" providerId="ADAL" clId="{1C591E40-2352-4B64-964F-D4F6647EECA0}" dt="2026-09-22T10:25:20.449" v="265" actId="20577"/>
          <ac:spMkLst>
            <pc:docMk/>
            <pc:sldMk cId="516491705" sldId="2147482890"/>
            <ac:spMk id="5" creationId="{DEA5DE87-D84B-4554-1C78-35D42E525651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004" creationId="{64324516-49E0-C671-95F9-B284CFC87323}"/>
          </ac:spMkLst>
        </pc:spChg>
        <pc:spChg chg="del">
          <ac:chgData name="Al Eardley" userId="8bdeec18-d5fc-4752-b0c4-e672ee16bd09" providerId="ADAL" clId="{1C591E40-2352-4B64-964F-D4F6647EECA0}" dt="2026-09-22T10:22:25.035" v="219" actId="478"/>
          <ac:spMkLst>
            <pc:docMk/>
            <pc:sldMk cId="516491705" sldId="2147482890"/>
            <ac:spMk id="1020" creationId="{14C80F34-DDA2-1AC8-3F44-E4ADBA1100CF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037" creationId="{33BCA666-D171-2A39-8272-C7EEB7CB6BC9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055" creationId="{C5D3244D-01BA-F9CD-6727-C2C2C9C5C64A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074" creationId="{1E4E37CC-C5A9-C574-9EF2-87B8C236924D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094" creationId="{E0544F16-68EB-9F2A-4B0F-C0296B8F9C8B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115" creationId="{1A8552AE-A355-A9BA-31C3-C32AD8ACB841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137" creationId="{73855CE3-39E6-FD3B-F616-489DEC485F31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184" creationId="{2D1DCD4F-7C19-79A3-5AE5-E5D5C691A1D7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516491705" sldId="2147482890"/>
            <ac:spMk id="1235" creationId="{1BB1AC56-2276-3282-1DFD-83E552340786}"/>
          </ac:spMkLst>
        </pc:spChg>
      </pc:sldChg>
      <pc:sldChg chg="addSp delSp modSp add mod or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3132785734" sldId="2147483096"/>
        </pc:sldMkLst>
        <pc:spChg chg="add">
          <ac:chgData name="Al Eardley" userId="8bdeec18-d5fc-4752-b0c4-e672ee16bd09" providerId="ADAL" clId="{1C591E40-2352-4B64-964F-D4F6647EECA0}" dt="2026-09-22T10:26:15.231" v="271" actId="22"/>
          <ac:spMkLst>
            <pc:docMk/>
            <pc:sldMk cId="3132785734" sldId="2147483096"/>
            <ac:spMk id="3" creationId="{58DD626C-4F36-648B-3731-9A4224FF812C}"/>
          </ac:spMkLst>
        </pc:spChg>
        <pc:spChg chg="add">
          <ac:chgData name="Al Eardley" userId="8bdeec18-d5fc-4752-b0c4-e672ee16bd09" providerId="ADAL" clId="{1C591E40-2352-4B64-964F-D4F6647EECA0}" dt="2026-09-22T10:26:15.231" v="271" actId="22"/>
          <ac:spMkLst>
            <pc:docMk/>
            <pc:sldMk cId="3132785734" sldId="2147483096"/>
            <ac:spMk id="5" creationId="{48048962-09B9-CB39-4CF8-1471FFC37816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132785734" sldId="2147483096"/>
            <ac:spMk id="1262" creationId="{94967155-8B7B-41B5-D7FB-F0476D6AA1A1}"/>
          </ac:spMkLst>
        </pc:spChg>
        <pc:spChg chg="del">
          <ac:chgData name="Al Eardley" userId="8bdeec18-d5fc-4752-b0c4-e672ee16bd09" providerId="ADAL" clId="{1C591E40-2352-4B64-964F-D4F6647EECA0}" dt="2026-09-22T10:26:14.791" v="270" actId="478"/>
          <ac:spMkLst>
            <pc:docMk/>
            <pc:sldMk cId="3132785734" sldId="2147483096"/>
            <ac:spMk id="1290" creationId="{C7E111C6-68A8-E418-3BC9-AEF8EC4E7D68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132785734" sldId="2147483096"/>
            <ac:spMk id="1319" creationId="{CFD8FD4E-FD01-C0C5-50D9-7D30CBFB1BE1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3132785734" sldId="2147483096"/>
            <ac:spMk id="1349" creationId="{F1A820EE-CED1-4257-3F36-ADC4F9419DC4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3132785734" sldId="2147483096"/>
            <ac:spMk id="1380" creationId="{8C50B582-2EE7-582E-D32D-69A2955DF90C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3132785734" sldId="2147483096"/>
            <ac:spMk id="1412" creationId="{2B811227-6F97-0458-0407-7E70657D4C8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132785734" sldId="2147483096"/>
            <ac:spMk id="1445" creationId="{A14A1A57-FA19-57B6-12DD-20B083214A79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3132785734" sldId="2147483096"/>
            <ac:spMk id="1479" creationId="{6502E34C-D96B-A580-4AD4-01CF05343A12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3132785734" sldId="2147483096"/>
            <ac:spMk id="1514" creationId="{38DD2B95-4DD8-7452-BF3B-4611EA6A1977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132785734" sldId="2147483096"/>
            <ac:spMk id="1550" creationId="{2EE114E2-78F8-FA63-66A0-E66A365EA969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3132785734" sldId="2147483096"/>
            <ac:spMk id="1587" creationId="{8DE5C0ED-2981-2477-015A-5655C292D699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3132785734" sldId="2147483096"/>
            <ac:spMk id="1625" creationId="{9615780A-E9B0-7157-5AE1-0B86815BA68F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132785734" sldId="2147483096"/>
            <ac:spMk id="1664" creationId="{D429DB1B-D0CB-6C55-0A58-5C1780D049B7}"/>
          </ac:spMkLst>
        </pc:spChg>
      </pc:sldChg>
      <pc:sldChg chg="addSp delSp 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3281568007" sldId="2147483303"/>
        </pc:sldMkLst>
        <pc:spChg chg="add">
          <ac:chgData name="Al Eardley" userId="8bdeec18-d5fc-4752-b0c4-e672ee16bd09" providerId="ADAL" clId="{1C591E40-2352-4B64-964F-D4F6647EECA0}" dt="2026-09-22T15:56:05.151" v="480" actId="22"/>
          <ac:spMkLst>
            <pc:docMk/>
            <pc:sldMk cId="3281568007" sldId="2147483303"/>
            <ac:spMk id="3" creationId="{421ED19D-68CC-C6B5-9EA2-713F11B78306}"/>
          </ac:spMkLst>
        </pc:spChg>
        <pc:spChg chg="add">
          <ac:chgData name="Al Eardley" userId="8bdeec18-d5fc-4752-b0c4-e672ee16bd09" providerId="ADAL" clId="{1C591E40-2352-4B64-964F-D4F6647EECA0}" dt="2026-09-22T15:56:05.151" v="480" actId="22"/>
          <ac:spMkLst>
            <pc:docMk/>
            <pc:sldMk cId="3281568007" sldId="2147483303"/>
            <ac:spMk id="5" creationId="{AE3ECAEF-2E92-FACA-DEBD-1D3EF77405A4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665" creationId="{8AA3890C-02E0-6267-8066-17F88F6B32C6}"/>
          </ac:spMkLst>
        </pc:spChg>
        <pc:spChg chg="del mod">
          <ac:chgData name="Al Eardley" userId="8bdeec18-d5fc-4752-b0c4-e672ee16bd09" providerId="ADAL" clId="{1C591E40-2352-4B64-964F-D4F6647EECA0}" dt="2026-09-22T15:55:48.460" v="478" actId="478"/>
          <ac:spMkLst>
            <pc:docMk/>
            <pc:sldMk cId="3281568007" sldId="2147483303"/>
            <ac:spMk id="1667" creationId="{33A733EF-CA2C-6514-56CE-91D6530D806E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674" creationId="{ABF96DB3-71F0-E792-C6D6-A64B633CD60E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679" creationId="{D7F7CE30-FFE7-10B5-669C-5D70BB3CD162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685" creationId="{5D1D9289-17FE-0E22-3586-24E236B58989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692" creationId="{39041002-7442-F5DA-A050-A5F48CAD9D0C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700" creationId="{49E8EC8E-6E77-E674-EC36-02D4863EFC86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709" creationId="{48BDA169-3A32-EA1A-CA48-EFE701D3A179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719" creationId="{66230385-FBB9-7852-F07A-8439A6122FB2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3281568007" sldId="2147483303"/>
            <ac:spMk id="1742" creationId="{2663E1C3-4F52-0F5F-85D2-FDC3119CF796}"/>
          </ac:spMkLst>
        </pc:spChg>
        <pc:picChg chg="del">
          <ac:chgData name="Al Eardley" userId="8bdeec18-d5fc-4752-b0c4-e672ee16bd09" providerId="ADAL" clId="{1C591E40-2352-4B64-964F-D4F6647EECA0}" dt="2026-09-22T15:55:57.196" v="479" actId="478"/>
          <ac:picMkLst>
            <pc:docMk/>
            <pc:sldMk cId="3281568007" sldId="2147483303"/>
            <ac:picMk id="2485" creationId="{6C15C99D-0261-8CFE-7652-3E8DB89A3BDF}"/>
          </ac:picMkLst>
        </pc:picChg>
      </pc:sldChg>
      <pc:sldChg chg="modSp add del mod ord modClrScheme chgLayout">
        <pc:chgData name="Al Eardley" userId="8bdeec18-d5fc-4752-b0c4-e672ee16bd09" providerId="ADAL" clId="{1C591E40-2352-4B64-964F-D4F6647EECA0}" dt="2026-09-22T15:25:14.202" v="352" actId="47"/>
        <pc:sldMkLst>
          <pc:docMk/>
          <pc:sldMk cId="705052375" sldId="2147483511"/>
        </pc:sldMkLst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755" creationId="{E9BE2F96-0012-30A2-5E7D-7B71136124BA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769" creationId="{946C30DE-8ECA-8589-7603-3E072B081EB0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784" creationId="{00E97229-F023-9ABE-9DCA-C7F20D11C665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817" creationId="{3BEE01BD-E9DC-2F3E-E905-BB6E55DAA542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835" creationId="{C268D8BF-CC05-E690-043D-BD6C93B9B9D7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854" creationId="{C07B4D43-8C06-B4D1-63F1-C04CBCBD283F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895" creationId="{76A36F51-DD3B-C9F7-EBC4-0C16DD59240A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940" creationId="{ADE569DF-FC59-28BC-EA2B-1C93B42FAEF1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964" creationId="{6A82CC4F-7945-4E68-70E8-7DD9C54B3445}"/>
          </ac:spMkLst>
        </pc:spChg>
        <pc:spChg chg="mod">
          <ac:chgData name="Al Eardley" userId="8bdeec18-d5fc-4752-b0c4-e672ee16bd09" providerId="ADAL" clId="{1C591E40-2352-4B64-964F-D4F6647EECA0}" dt="2026-09-22T15:12:44.119" v="309" actId="26606"/>
          <ac:spMkLst>
            <pc:docMk/>
            <pc:sldMk cId="705052375" sldId="2147483511"/>
            <ac:spMk id="1989" creationId="{EB79F4B1-FBA3-7675-685F-A7EF9FAB92A5}"/>
          </ac:spMkLst>
        </pc:spChg>
      </pc:sldChg>
      <pc:sldChg chg="add del ord">
        <pc:chgData name="Al Eardley" userId="8bdeec18-d5fc-4752-b0c4-e672ee16bd09" providerId="ADAL" clId="{1C591E40-2352-4B64-964F-D4F6647EECA0}" dt="2026-09-22T12:02:35.176" v="303" actId="47"/>
        <pc:sldMkLst>
          <pc:docMk/>
          <pc:sldMk cId="2523370325" sldId="2147483512"/>
        </pc:sldMkLst>
      </pc:sldChg>
      <pc:sldChg chg="addSp delSp 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2354482559" sldId="2147483513"/>
        </pc:sldMkLst>
        <pc:spChg chg="add">
          <ac:chgData name="Al Eardley" userId="8bdeec18-d5fc-4752-b0c4-e672ee16bd09" providerId="ADAL" clId="{1C591E40-2352-4B64-964F-D4F6647EECA0}" dt="2026-09-22T15:56:23.647" v="482" actId="22"/>
          <ac:spMkLst>
            <pc:docMk/>
            <pc:sldMk cId="2354482559" sldId="2147483513"/>
            <ac:spMk id="3" creationId="{A3BE8D4F-54C3-EDAD-1216-554B50C8A210}"/>
          </ac:spMkLst>
        </pc:spChg>
        <pc:spChg chg="add">
          <ac:chgData name="Al Eardley" userId="8bdeec18-d5fc-4752-b0c4-e672ee16bd09" providerId="ADAL" clId="{1C591E40-2352-4B64-964F-D4F6647EECA0}" dt="2026-09-22T15:56:23.647" v="482" actId="22"/>
          <ac:spMkLst>
            <pc:docMk/>
            <pc:sldMk cId="2354482559" sldId="2147483513"/>
            <ac:spMk id="5" creationId="{07220FAC-6EBC-1859-DBD9-5A6A1277EEEE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755" creationId="{E9BE2F96-0012-30A2-5E7D-7B71136124BA}"/>
          </ac:spMkLst>
        </pc:spChg>
        <pc:spChg chg="del mod">
          <ac:chgData name="Al Eardley" userId="8bdeec18-d5fc-4752-b0c4-e672ee16bd09" providerId="ADAL" clId="{1C591E40-2352-4B64-964F-D4F6647EECA0}" dt="2026-09-22T15:56:23.263" v="481" actId="478"/>
          <ac:spMkLst>
            <pc:docMk/>
            <pc:sldMk cId="2354482559" sldId="2147483513"/>
            <ac:spMk id="1769" creationId="{946C30DE-8ECA-8589-7603-3E072B081EB0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784" creationId="{00E97229-F023-9ABE-9DCA-C7F20D11C665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800" creationId="{68D63AE6-39EF-8336-D34B-1CBDAE738A2D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817" creationId="{3BEE01BD-E9DC-2F3E-E905-BB6E55DAA542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854" creationId="{C07B4D43-8C06-B4D1-63F1-C04CBCBD283F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895" creationId="{76A36F51-DD3B-C9F7-EBC4-0C16DD59240A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917" creationId="{0A76A337-707F-74A1-48CD-4ADE16452F59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940" creationId="{ADE569DF-FC59-28BC-EA2B-1C93B42FAEF1}"/>
          </ac:spMkLst>
        </pc:spChg>
        <pc:spChg chg="mod">
          <ac:chgData name="Al Eardley" userId="8bdeec18-d5fc-4752-b0c4-e672ee16bd09" providerId="ADAL" clId="{1C591E40-2352-4B64-964F-D4F6647EECA0}" dt="2026-09-22T15:12:27.179" v="305" actId="26606"/>
          <ac:spMkLst>
            <pc:docMk/>
            <pc:sldMk cId="2354482559" sldId="2147483513"/>
            <ac:spMk id="1989" creationId="{EB79F4B1-FBA3-7675-685F-A7EF9FAB92A5}"/>
          </ac:spMkLst>
        </pc:spChg>
      </pc:sldChg>
      <pc:sldChg chg="addSp delSp 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147483514"/>
        </pc:sldMkLst>
        <pc:spChg chg="del">
          <ac:chgData name="Al Eardley" userId="8bdeec18-d5fc-4752-b0c4-e672ee16bd09" providerId="ADAL" clId="{1C591E40-2352-4B64-964F-D4F6647EECA0}" dt="2026-09-22T15:54:56.876" v="456" actId="478"/>
          <ac:spMkLst>
            <pc:docMk/>
            <pc:sldMk cId="0" sldId="2147483514"/>
            <ac:spMk id="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54:51.689" v="455" actId="20577"/>
          <ac:spMkLst>
            <pc:docMk/>
            <pc:sldMk cId="0" sldId="2147483514"/>
            <ac:spMk id="3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34:56.221" v="372" actId="20577"/>
          <ac:spMkLst>
            <pc:docMk/>
            <pc:sldMk cId="0" sldId="2147483514"/>
            <ac:spMk id="22" creationId="{00000000-0000-0000-0000-000000000000}"/>
          </ac:spMkLst>
        </pc:spChg>
        <pc:spChg chg="add">
          <ac:chgData name="Al Eardley" userId="8bdeec18-d5fc-4752-b0c4-e672ee16bd09" providerId="ADAL" clId="{1C591E40-2352-4B64-964F-D4F6647EECA0}" dt="2026-09-22T15:54:58.153" v="457" actId="22"/>
          <ac:spMkLst>
            <pc:docMk/>
            <pc:sldMk cId="0" sldId="2147483514"/>
            <ac:spMk id="38" creationId="{EBFF14AF-4D58-B74F-BB90-3384BD406309}"/>
          </ac:spMkLst>
        </pc:spChg>
        <pc:spChg chg="add">
          <ac:chgData name="Al Eardley" userId="8bdeec18-d5fc-4752-b0c4-e672ee16bd09" providerId="ADAL" clId="{1C591E40-2352-4B64-964F-D4F6647EECA0}" dt="2026-09-22T15:54:58.153" v="457" actId="22"/>
          <ac:spMkLst>
            <pc:docMk/>
            <pc:sldMk cId="0" sldId="2147483514"/>
            <ac:spMk id="40" creationId="{1C8D84D8-3D49-EFC2-FC5A-08110DB933CA}"/>
          </ac:spMkLst>
        </pc:spChg>
      </pc:sldChg>
      <pc:sldChg chg="addSp delSp 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147483515"/>
        </pc:sldMkLst>
        <pc:spChg chg="del">
          <ac:chgData name="Al Eardley" userId="8bdeec18-d5fc-4752-b0c4-e672ee16bd09" providerId="ADAL" clId="{1C591E40-2352-4B64-964F-D4F6647EECA0}" dt="2026-09-22T15:55:18.642" v="458" actId="478"/>
          <ac:spMkLst>
            <pc:docMk/>
            <pc:sldMk cId="0" sldId="2147483515"/>
            <ac:spMk id="2" creationId="{00000000-0000-0000-0000-000000000000}"/>
          </ac:spMkLst>
        </pc:spChg>
        <pc:spChg chg="mod">
          <ac:chgData name="Al Eardley" userId="8bdeec18-d5fc-4752-b0c4-e672ee16bd09" providerId="ADAL" clId="{1C591E40-2352-4B64-964F-D4F6647EECA0}" dt="2026-09-22T15:55:29.981" v="477" actId="20577"/>
          <ac:spMkLst>
            <pc:docMk/>
            <pc:sldMk cId="0" sldId="2147483515"/>
            <ac:spMk id="3" creationId="{00000000-0000-0000-0000-000000000000}"/>
          </ac:spMkLst>
        </pc:spChg>
        <pc:spChg chg="add">
          <ac:chgData name="Al Eardley" userId="8bdeec18-d5fc-4752-b0c4-e672ee16bd09" providerId="ADAL" clId="{1C591E40-2352-4B64-964F-D4F6647EECA0}" dt="2026-09-22T15:55:19.767" v="459" actId="22"/>
          <ac:spMkLst>
            <pc:docMk/>
            <pc:sldMk cId="0" sldId="2147483515"/>
            <ac:spMk id="42" creationId="{B27944A9-8685-4107-4FE7-BCD96A98C1E8}"/>
          </ac:spMkLst>
        </pc:spChg>
        <pc:spChg chg="add">
          <ac:chgData name="Al Eardley" userId="8bdeec18-d5fc-4752-b0c4-e672ee16bd09" providerId="ADAL" clId="{1C591E40-2352-4B64-964F-D4F6647EECA0}" dt="2026-09-22T15:55:19.767" v="459" actId="22"/>
          <ac:spMkLst>
            <pc:docMk/>
            <pc:sldMk cId="0" sldId="2147483515"/>
            <ac:spMk id="44" creationId="{9442ADAC-5ED2-6F4C-96C5-760D0086DA14}"/>
          </ac:spMkLst>
        </pc:spChg>
      </pc:sldChg>
      <pc:sldChg chg="new del replId">
        <pc:chgData name="Al Eardley" userId="8bdeec18-d5fc-4752-b0c4-e672ee16bd09" providerId="ADAL" clId="{1C591E40-2352-4B64-964F-D4F6647EECA0}" dt="2026-09-22T15:30:57.873" v="360" actId="26606"/>
        <pc:sldMkLst>
          <pc:docMk/>
          <pc:sldMk cId="2370959898" sldId="2147483515"/>
        </pc:sldMkLst>
      </pc:sldChg>
      <pc:sldChg chg="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147483516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147483516"/>
            <ac:spMk id="25" creationId="{00000000-0000-0000-0000-000000000000}"/>
          </ac:spMkLst>
        </pc:spChg>
        <pc:picChg chg="mod">
          <ac:chgData name="Al Eardley" userId="8bdeec18-d5fc-4752-b0c4-e672ee16bd09" providerId="ADAL" clId="{1C591E40-2352-4B64-964F-D4F6647EECA0}" dt="2026-09-22T15:52:20.196" v="415" actId="26606"/>
          <ac:picMkLst>
            <pc:docMk/>
            <pc:sldMk cId="0" sldId="2147483516"/>
            <ac:picMk id="2" creationId="{00000000-0000-0000-0000-000000000000}"/>
          </ac:picMkLst>
        </pc:picChg>
      </pc:sldChg>
      <pc:sldChg chg="addSp delSp modSp new del mod replId">
        <pc:chgData name="Al Eardley" userId="8bdeec18-d5fc-4752-b0c4-e672ee16bd09" providerId="ADAL" clId="{1C591E40-2352-4B64-964F-D4F6647EECA0}" dt="2026-09-22T15:38:58.657" v="393" actId="26606"/>
        <pc:sldMkLst>
          <pc:docMk/>
          <pc:sldMk cId="2985136790" sldId="2147483516"/>
        </pc:sldMkLst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2" creationId="{09187479-FE7A-C486-2490-1939F83E01E5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3" creationId="{E0243C17-8DDE-A039-8AD0-B196CCE2A7AC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4" creationId="{2BC49570-E788-F65F-3B2C-400063CD830B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5" creationId="{C4D5CF68-7361-34F4-4EB1-E918C06A51F4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7" creationId="{7F3124DB-067C-A0BB-DF12-A6CFF631EA93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8" creationId="{6CEAFBF9-EC9A-2AA2-3B45-E5763C8EAAC6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9" creationId="{7868585C-B474-C5FF-B45C-107BA88C3CBD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10" creationId="{B8F1B887-32C8-027F-DFB3-5E28315F5A59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11" creationId="{6A6F7B7E-12FB-785A-AF11-067B42F5A911}"/>
          </ac:spMkLst>
        </pc:spChg>
        <pc:spChg chg="add mod topLvl">
          <ac:chgData name="Al Eardley" userId="8bdeec18-d5fc-4752-b0c4-e672ee16bd09" providerId="ADAL" clId="{1C591E40-2352-4B64-964F-D4F6647EECA0}" dt="2026-09-22T15:37:40.225" v="390" actId="165"/>
          <ac:spMkLst>
            <pc:docMk/>
            <pc:sldMk cId="2985136790" sldId="2147483516"/>
            <ac:spMk id="12" creationId="{2B91176D-ABCF-BE50-CCEF-0658BA0550FB}"/>
          </ac:spMkLst>
        </pc:spChg>
        <pc:grpChg chg="add mod">
          <ac:chgData name="Al Eardley" userId="8bdeec18-d5fc-4752-b0c4-e672ee16bd09" providerId="ADAL" clId="{1C591E40-2352-4B64-964F-D4F6647EECA0}" dt="2026-09-22T15:37:38.890" v="389" actId="1076"/>
          <ac:grpSpMkLst>
            <pc:docMk/>
            <pc:sldMk cId="2985136790" sldId="2147483516"/>
            <ac:grpSpMk id="13" creationId="{12602597-D7CA-1A28-4478-ED828F15229B}"/>
          </ac:grpSpMkLst>
        </pc:grpChg>
      </pc:sldChg>
      <pc:sldChg chg="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147483517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147483517"/>
            <ac:spMk id="25" creationId="{00000000-0000-0000-0000-000000000000}"/>
          </ac:spMkLst>
        </pc:spChg>
        <pc:picChg chg="mod">
          <ac:chgData name="Al Eardley" userId="8bdeec18-d5fc-4752-b0c4-e672ee16bd09" providerId="ADAL" clId="{1C591E40-2352-4B64-964F-D4F6647EECA0}" dt="2026-09-22T15:52:20.196" v="415" actId="26606"/>
          <ac:picMkLst>
            <pc:docMk/>
            <pc:sldMk cId="0" sldId="2147483517"/>
            <ac:picMk id="2" creationId="{00000000-0000-0000-0000-000000000000}"/>
          </ac:picMkLst>
        </pc:picChg>
      </pc:sldChg>
      <pc:sldChg chg="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147483518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147483518"/>
            <ac:spMk id="25" creationId="{00000000-0000-0000-0000-000000000000}"/>
          </ac:spMkLst>
        </pc:spChg>
        <pc:picChg chg="mod">
          <ac:chgData name="Al Eardley" userId="8bdeec18-d5fc-4752-b0c4-e672ee16bd09" providerId="ADAL" clId="{1C591E40-2352-4B64-964F-D4F6647EECA0}" dt="2026-09-22T15:52:20.196" v="415" actId="26606"/>
          <ac:picMkLst>
            <pc:docMk/>
            <pc:sldMk cId="0" sldId="2147483518"/>
            <ac:picMk id="2" creationId="{00000000-0000-0000-0000-000000000000}"/>
          </ac:picMkLst>
        </pc:picChg>
      </pc:sldChg>
      <pc:sldChg chg="modSp add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0" sldId="2147483519"/>
        </pc:sldMkLst>
        <pc:spChg chg="add mod">
          <ac:chgData name="Al Eardley" userId="8bdeec18-d5fc-4752-b0c4-e672ee16bd09" providerId="ADAL" clId="{1C591E40-2352-4B64-964F-D4F6647EECA0}" dt="2026-09-22T16:02:35.935" v="603" actId="26606"/>
          <ac:spMkLst>
            <pc:docMk/>
            <pc:sldMk cId="0" sldId="2147483519"/>
            <ac:spMk id="25" creationId="{00000000-0000-0000-0000-000000000000}"/>
          </ac:spMkLst>
        </pc:spChg>
        <pc:picChg chg="mod">
          <ac:chgData name="Al Eardley" userId="8bdeec18-d5fc-4752-b0c4-e672ee16bd09" providerId="ADAL" clId="{1C591E40-2352-4B64-964F-D4F6647EECA0}" dt="2026-09-22T15:52:20.196" v="415" actId="26606"/>
          <ac:picMkLst>
            <pc:docMk/>
            <pc:sldMk cId="0" sldId="2147483519"/>
            <ac:picMk id="2" creationId="{00000000-0000-0000-0000-000000000000}"/>
          </ac:picMkLst>
        </pc:picChg>
      </pc:sldChg>
      <pc:sldChg chg="addSp modSp new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2865038894" sldId="2147483520"/>
        </pc:sldMkLst>
        <pc:spChg chg="add">
          <ac:chgData name="Al Eardley" userId="8bdeec18-d5fc-4752-b0c4-e672ee16bd09" providerId="ADAL" clId="{1C591E40-2352-4B64-964F-D4F6647EECA0}" dt="2026-09-22T15:58:03.262" v="492" actId="22"/>
          <ac:spMkLst>
            <pc:docMk/>
            <pc:sldMk cId="2865038894" sldId="2147483520"/>
            <ac:spMk id="3" creationId="{4594A13E-5C70-CEF5-5069-A3711A08A79E}"/>
          </ac:spMkLst>
        </pc:spChg>
        <pc:spChg chg="add">
          <ac:chgData name="Al Eardley" userId="8bdeec18-d5fc-4752-b0c4-e672ee16bd09" providerId="ADAL" clId="{1C591E40-2352-4B64-964F-D4F6647EECA0}" dt="2026-09-22T15:58:03.262" v="492" actId="22"/>
          <ac:spMkLst>
            <pc:docMk/>
            <pc:sldMk cId="2865038894" sldId="2147483520"/>
            <ac:spMk id="5" creationId="{0479F30A-A047-6A16-F30D-ADFD65D85DD4}"/>
          </ac:spMkLst>
        </pc:spChg>
        <pc:spChg chg="add">
          <ac:chgData name="Al Eardley" userId="8bdeec18-d5fc-4752-b0c4-e672ee16bd09" providerId="ADAL" clId="{1C591E40-2352-4B64-964F-D4F6647EECA0}" dt="2026-09-22T15:58:03.262" v="492" actId="22"/>
          <ac:spMkLst>
            <pc:docMk/>
            <pc:sldMk cId="2865038894" sldId="2147483520"/>
            <ac:spMk id="21" creationId="{EA25968E-A575-181B-D0F7-155DA90C7AA5}"/>
          </ac:spMkLst>
        </pc:spChg>
        <pc:spChg chg="add">
          <ac:chgData name="Al Eardley" userId="8bdeec18-d5fc-4752-b0c4-e672ee16bd09" providerId="ADAL" clId="{1C591E40-2352-4B64-964F-D4F6647EECA0}" dt="2026-09-22T15:58:03.262" v="492" actId="22"/>
          <ac:spMkLst>
            <pc:docMk/>
            <pc:sldMk cId="2865038894" sldId="2147483520"/>
            <ac:spMk id="23" creationId="{5059CE43-4081-8B13-7DC2-93AEC7F3FB2C}"/>
          </ac:spMkLst>
        </pc:spChg>
        <pc:spChg chg="add">
          <ac:chgData name="Al Eardley" userId="8bdeec18-d5fc-4752-b0c4-e672ee16bd09" providerId="ADAL" clId="{1C591E40-2352-4B64-964F-D4F6647EECA0}" dt="2026-09-22T15:58:03.262" v="492" actId="22"/>
          <ac:spMkLst>
            <pc:docMk/>
            <pc:sldMk cId="2865038894" sldId="2147483520"/>
            <ac:spMk id="31" creationId="{2BBCBF32-0F44-B6ED-FB58-4F3186F1E5FE}"/>
          </ac:spMkLst>
        </pc:spChg>
        <pc:spChg chg="add">
          <ac:chgData name="Al Eardley" userId="8bdeec18-d5fc-4752-b0c4-e672ee16bd09" providerId="ADAL" clId="{1C591E40-2352-4B64-964F-D4F6647EECA0}" dt="2026-09-22T15:58:03.262" v="492" actId="22"/>
          <ac:spMkLst>
            <pc:docMk/>
            <pc:sldMk cId="2865038894" sldId="2147483520"/>
            <ac:spMk id="33" creationId="{45897D72-2EAE-019C-402D-64F6C8D7DF6C}"/>
          </ac:spMkLst>
        </pc:spChg>
        <pc:spChg chg="add">
          <ac:chgData name="Al Eardley" userId="8bdeec18-d5fc-4752-b0c4-e672ee16bd09" providerId="ADAL" clId="{1C591E40-2352-4B64-964F-D4F6647EECA0}" dt="2026-09-22T15:58:03.262" v="492" actId="22"/>
          <ac:spMkLst>
            <pc:docMk/>
            <pc:sldMk cId="2865038894" sldId="2147483520"/>
            <ac:spMk id="37" creationId="{2FAD1CBB-B036-247F-8633-54DF2EE5D80B}"/>
          </ac:spMkLst>
        </pc:spChg>
        <pc:spChg chg="add mod">
          <ac:chgData name="Al Eardley" userId="8bdeec18-d5fc-4752-b0c4-e672ee16bd09" providerId="ADAL" clId="{1C591E40-2352-4B64-964F-D4F6647EECA0}" dt="2026-09-22T15:58:48.513" v="554" actId="20577"/>
          <ac:spMkLst>
            <pc:docMk/>
            <pc:sldMk cId="2865038894" sldId="2147483520"/>
            <ac:spMk id="41" creationId="{2A010824-BBC1-1880-4A45-1294588C561C}"/>
          </ac:spMkLst>
        </pc:spChg>
        <pc:spChg chg="add">
          <ac:chgData name="Al Eardley" userId="8bdeec18-d5fc-4752-b0c4-e672ee16bd09" providerId="ADAL" clId="{1C591E40-2352-4B64-964F-D4F6647EECA0}" dt="2026-09-22T15:58:18.471" v="497" actId="22"/>
          <ac:spMkLst>
            <pc:docMk/>
            <pc:sldMk cId="2865038894" sldId="2147483520"/>
            <ac:spMk id="43" creationId="{15B41CB4-0CAA-4D93-59A6-0FB9AB92E4B2}"/>
          </ac:spMkLst>
        </pc:spChg>
        <pc:spChg chg="add mod">
          <ac:chgData name="Al Eardley" userId="8bdeec18-d5fc-4752-b0c4-e672ee16bd09" providerId="ADAL" clId="{1C591E40-2352-4B64-964F-D4F6647EECA0}" dt="2026-09-22T15:58:56.837" v="565" actId="20577"/>
          <ac:spMkLst>
            <pc:docMk/>
            <pc:sldMk cId="2865038894" sldId="2147483520"/>
            <ac:spMk id="45" creationId="{22D66A49-B71F-4C61-2E2F-CE286A672922}"/>
          </ac:spMkLst>
        </pc:spChg>
        <pc:picChg chg="mod">
          <ac:chgData name="Al Eardley" userId="8bdeec18-d5fc-4752-b0c4-e672ee16bd09" providerId="ADAL" clId="{1C591E40-2352-4B64-964F-D4F6647EECA0}" dt="2026-09-22T15:58:45.252" v="545" actId="27614"/>
          <ac:picMkLst>
            <pc:docMk/>
            <pc:sldMk cId="2865038894" sldId="2147483520"/>
            <ac:picMk id="7" creationId="{35395963-4FE7-6F80-C875-0ACAC098DCB7}"/>
          </ac:picMkLst>
        </pc:picChg>
        <pc:picChg chg="mod">
          <ac:chgData name="Al Eardley" userId="8bdeec18-d5fc-4752-b0c4-e672ee16bd09" providerId="ADAL" clId="{1C591E40-2352-4B64-964F-D4F6647EECA0}" dt="2026-09-22T15:58:36.559" v="514" actId="27614"/>
          <ac:picMkLst>
            <pc:docMk/>
            <pc:sldMk cId="2865038894" sldId="2147483520"/>
            <ac:picMk id="9" creationId="{B2178AC8-0739-3516-641A-DCF137C2CFAF}"/>
          </ac:picMkLst>
        </pc:picChg>
        <pc:picChg chg="mod">
          <ac:chgData name="Al Eardley" userId="8bdeec18-d5fc-4752-b0c4-e672ee16bd09" providerId="ADAL" clId="{1C591E40-2352-4B64-964F-D4F6647EECA0}" dt="2026-09-22T15:58:18.414" v="496" actId="27614"/>
          <ac:picMkLst>
            <pc:docMk/>
            <pc:sldMk cId="2865038894" sldId="2147483520"/>
            <ac:picMk id="11" creationId="{98A941C4-4ECC-A2A6-09FC-4C08D62574A6}"/>
          </ac:picMkLst>
        </pc:picChg>
        <pc:picChg chg="mod">
          <ac:chgData name="Al Eardley" userId="8bdeec18-d5fc-4752-b0c4-e672ee16bd09" providerId="ADAL" clId="{1C591E40-2352-4B64-964F-D4F6647EECA0}" dt="2026-09-22T15:58:27.279" v="502" actId="27614"/>
          <ac:picMkLst>
            <pc:docMk/>
            <pc:sldMk cId="2865038894" sldId="2147483520"/>
            <ac:picMk id="15" creationId="{60E494DB-E230-976E-8924-5CF82C9A2039}"/>
          </ac:picMkLst>
        </pc:picChg>
        <pc:picChg chg="mod">
          <ac:chgData name="Al Eardley" userId="8bdeec18-d5fc-4752-b0c4-e672ee16bd09" providerId="ADAL" clId="{1C591E40-2352-4B64-964F-D4F6647EECA0}" dt="2026-09-22T15:58:32.100" v="512" actId="27614"/>
          <ac:picMkLst>
            <pc:docMk/>
            <pc:sldMk cId="2865038894" sldId="2147483520"/>
            <ac:picMk id="17" creationId="{9A11594B-D60A-5A91-1CC0-DFB0003274F0}"/>
          </ac:picMkLst>
        </pc:picChg>
        <pc:picChg chg="add mod">
          <ac:chgData name="Al Eardley" userId="8bdeec18-d5fc-4752-b0c4-e672ee16bd09" providerId="ADAL" clId="{1C591E40-2352-4B64-964F-D4F6647EECA0}" dt="2026-09-22T15:58:39.239" v="523" actId="27614"/>
          <ac:picMkLst>
            <pc:docMk/>
            <pc:sldMk cId="2865038894" sldId="2147483520"/>
            <ac:picMk id="19" creationId="{75C7E5C8-342A-3164-E9C3-794C0122B08E}"/>
          </ac:picMkLst>
        </pc:picChg>
        <pc:picChg chg="mod">
          <ac:chgData name="Al Eardley" userId="8bdeec18-d5fc-4752-b0c4-e672ee16bd09" providerId="ADAL" clId="{1C591E40-2352-4B64-964F-D4F6647EECA0}" dt="2026-09-22T15:58:14.856" v="494" actId="27614"/>
          <ac:picMkLst>
            <pc:docMk/>
            <pc:sldMk cId="2865038894" sldId="2147483520"/>
            <ac:picMk id="25" creationId="{8381D824-6A31-0331-A3AB-5F2DBD52E075}"/>
          </ac:picMkLst>
        </pc:picChg>
        <pc:picChg chg="mod">
          <ac:chgData name="Al Eardley" userId="8bdeec18-d5fc-4752-b0c4-e672ee16bd09" providerId="ADAL" clId="{1C591E40-2352-4B64-964F-D4F6647EECA0}" dt="2026-09-22T16:01:32.399" v="591" actId="26606"/>
          <ac:picMkLst>
            <pc:docMk/>
            <pc:sldMk cId="2865038894" sldId="2147483520"/>
            <ac:picMk id="27" creationId="{42396607-02EF-4A61-A1D7-D02DC87C6A50}"/>
          </ac:picMkLst>
        </pc:picChg>
        <pc:picChg chg="mod">
          <ac:chgData name="Al Eardley" userId="8bdeec18-d5fc-4752-b0c4-e672ee16bd09" providerId="ADAL" clId="{1C591E40-2352-4B64-964F-D4F6647EECA0}" dt="2026-09-22T15:58:11.911" v="493" actId="27614"/>
          <ac:picMkLst>
            <pc:docMk/>
            <pc:sldMk cId="2865038894" sldId="2147483520"/>
            <ac:picMk id="29" creationId="{26BA55A8-16DC-358F-2F99-56965BB15ECE}"/>
          </ac:picMkLst>
        </pc:picChg>
        <pc:picChg chg="add mod">
          <ac:chgData name="Al Eardley" userId="8bdeec18-d5fc-4752-b0c4-e672ee16bd09" providerId="ADAL" clId="{1C591E40-2352-4B64-964F-D4F6647EECA0}" dt="2026-09-22T15:58:24.264" v="500" actId="27614"/>
          <ac:picMkLst>
            <pc:docMk/>
            <pc:sldMk cId="2865038894" sldId="2147483520"/>
            <ac:picMk id="35" creationId="{C3B0B89A-6614-3FFA-5FE5-D22803F53347}"/>
          </ac:picMkLst>
        </pc:picChg>
        <pc:picChg chg="add mod">
          <ac:chgData name="Al Eardley" userId="8bdeec18-d5fc-4752-b0c4-e672ee16bd09" providerId="ADAL" clId="{1C591E40-2352-4B64-964F-D4F6647EECA0}" dt="2026-09-22T15:58:42.007" v="534" actId="27614"/>
          <ac:picMkLst>
            <pc:docMk/>
            <pc:sldMk cId="2865038894" sldId="2147483520"/>
            <ac:picMk id="39" creationId="{45AA0163-6695-89E3-8B36-C17F8B5885C0}"/>
          </ac:picMkLst>
        </pc:picChg>
      </pc:sldChg>
      <pc:sldChg chg="addSp new mod modClrScheme chgLayout">
        <pc:chgData name="Al Eardley" userId="8bdeec18-d5fc-4752-b0c4-e672ee16bd09" providerId="ADAL" clId="{1C591E40-2352-4B64-964F-D4F6647EECA0}" dt="2026-09-22T16:02:35.935" v="603" actId="26606"/>
        <pc:sldMkLst>
          <pc:docMk/>
          <pc:sldMk cId="1289059858" sldId="2147483521"/>
        </pc:sldMkLst>
        <pc:spChg chg="add">
          <ac:chgData name="Al Eardley" userId="8bdeec18-d5fc-4752-b0c4-e672ee16bd09" providerId="ADAL" clId="{1C591E40-2352-4B64-964F-D4F6647EECA0}" dt="2026-09-22T15:59:27.047" v="567" actId="22"/>
          <ac:spMkLst>
            <pc:docMk/>
            <pc:sldMk cId="1289059858" sldId="2147483521"/>
            <ac:spMk id="3" creationId="{0FC57BBC-8DB9-4273-F0D1-820A9BC7D412}"/>
          </ac:spMkLst>
        </pc:spChg>
        <pc:spChg chg="add">
          <ac:chgData name="Al Eardley" userId="8bdeec18-d5fc-4752-b0c4-e672ee16bd09" providerId="ADAL" clId="{1C591E40-2352-4B64-964F-D4F6647EECA0}" dt="2026-09-22T15:59:27.047" v="567" actId="22"/>
          <ac:spMkLst>
            <pc:docMk/>
            <pc:sldMk cId="1289059858" sldId="2147483521"/>
            <ac:spMk id="5" creationId="{4CF95EEF-90FA-62A3-22CF-E4E309795DEF}"/>
          </ac:spMkLst>
        </pc:spChg>
        <pc:spChg chg="add">
          <ac:chgData name="Al Eardley" userId="8bdeec18-d5fc-4752-b0c4-e672ee16bd09" providerId="ADAL" clId="{1C591E40-2352-4B64-964F-D4F6647EECA0}" dt="2026-09-22T15:59:27.047" v="567" actId="22"/>
          <ac:spMkLst>
            <pc:docMk/>
            <pc:sldMk cId="1289059858" sldId="2147483521"/>
            <ac:spMk id="7" creationId="{05227D1A-E451-244A-485A-840874805BF2}"/>
          </ac:spMkLst>
        </pc:spChg>
        <pc:spChg chg="add">
          <ac:chgData name="Al Eardley" userId="8bdeec18-d5fc-4752-b0c4-e672ee16bd09" providerId="ADAL" clId="{1C591E40-2352-4B64-964F-D4F6647EECA0}" dt="2026-09-22T15:59:27.047" v="567" actId="22"/>
          <ac:spMkLst>
            <pc:docMk/>
            <pc:sldMk cId="1289059858" sldId="2147483521"/>
            <ac:spMk id="9" creationId="{D175994B-33CD-D06E-C539-9933CABD61E7}"/>
          </ac:spMkLst>
        </pc:spChg>
        <pc:spChg chg="add">
          <ac:chgData name="Al Eardley" userId="8bdeec18-d5fc-4752-b0c4-e672ee16bd09" providerId="ADAL" clId="{1C591E40-2352-4B64-964F-D4F6647EECA0}" dt="2026-09-22T15:59:27.047" v="567" actId="22"/>
          <ac:spMkLst>
            <pc:docMk/>
            <pc:sldMk cId="1289059858" sldId="2147483521"/>
            <ac:spMk id="11" creationId="{6B6523F5-82C2-4FCA-1F63-05CB9C8ED59C}"/>
          </ac:spMkLst>
        </pc:spChg>
        <pc:spChg chg="add">
          <ac:chgData name="Al Eardley" userId="8bdeec18-d5fc-4752-b0c4-e672ee16bd09" providerId="ADAL" clId="{1C591E40-2352-4B64-964F-D4F6647EECA0}" dt="2026-09-22T15:59:27.047" v="567" actId="22"/>
          <ac:spMkLst>
            <pc:docMk/>
            <pc:sldMk cId="1289059858" sldId="2147483521"/>
            <ac:spMk id="15" creationId="{BE16174B-9FAD-EB6A-785F-1AC3DBA0FD3F}"/>
          </ac:spMkLst>
        </pc:spChg>
        <pc:spChg chg="add">
          <ac:chgData name="Al Eardley" userId="8bdeec18-d5fc-4752-b0c4-e672ee16bd09" providerId="ADAL" clId="{1C591E40-2352-4B64-964F-D4F6647EECA0}" dt="2026-09-22T15:59:27.047" v="567" actId="22"/>
          <ac:spMkLst>
            <pc:docMk/>
            <pc:sldMk cId="1289059858" sldId="2147483521"/>
            <ac:spMk id="17" creationId="{4B7F22B0-3745-72D8-BC10-EA219E919155}"/>
          </ac:spMkLst>
        </pc:spChg>
        <pc:picChg chg="add">
          <ac:chgData name="Al Eardley" userId="8bdeec18-d5fc-4752-b0c4-e672ee16bd09" providerId="ADAL" clId="{1C591E40-2352-4B64-964F-D4F6647EECA0}" dt="2026-09-22T15:59:27.047" v="567" actId="22"/>
          <ac:picMkLst>
            <pc:docMk/>
            <pc:sldMk cId="1289059858" sldId="2147483521"/>
            <ac:picMk id="13" creationId="{2F625BF3-0C34-83A2-E76C-8B9D6AD3E591}"/>
          </ac:picMkLst>
        </pc:picChg>
      </pc:sldChg>
      <pc:sldChg chg="add del setBg">
        <pc:chgData name="Al Eardley" userId="8bdeec18-d5fc-4752-b0c4-e672ee16bd09" providerId="ADAL" clId="{1C591E40-2352-4B64-964F-D4F6647EECA0}" dt="2026-09-22T15:57:52.637" v="491"/>
        <pc:sldMkLst>
          <pc:docMk/>
          <pc:sldMk cId="3984610535" sldId="2147483521"/>
        </pc:sldMkLst>
      </pc:sldChg>
      <pc:sldChg chg="modSp add mod modClrScheme chgLayout">
        <pc:chgData name="Al Eardley" userId="8bdeec18-d5fc-4752-b0c4-e672ee16bd09" providerId="ADAL" clId="{1C591E40-2352-4B64-964F-D4F6647EECA0}" dt="2026-09-22T16:13:13.569" v="630" actId="20577"/>
        <pc:sldMkLst>
          <pc:docMk/>
          <pc:sldMk cId="0" sldId="2147483522"/>
        </pc:sldMkLst>
        <pc:spChg chg="mod">
          <ac:chgData name="Al Eardley" userId="8bdeec18-d5fc-4752-b0c4-e672ee16bd09" providerId="ADAL" clId="{1C591E40-2352-4B64-964F-D4F6647EECA0}" dt="2026-09-22T16:13:13.569" v="630" actId="20577"/>
          <ac:spMkLst>
            <pc:docMk/>
            <pc:sldMk cId="0" sldId="2147483522"/>
            <ac:spMk id="19" creationId="{00000000-0000-0000-0000-000000000000}"/>
          </ac:spMkLst>
        </pc:spChg>
      </pc:sldChg>
      <pc:sldChg chg="new del replId">
        <pc:chgData name="Al Eardley" userId="8bdeec18-d5fc-4752-b0c4-e672ee16bd09" providerId="ADAL" clId="{1C591E40-2352-4B64-964F-D4F6647EECA0}" dt="2026-09-22T16:01:32.399" v="591" actId="26606"/>
        <pc:sldMkLst>
          <pc:docMk/>
          <pc:sldMk cId="2562797706" sldId="2147483523"/>
        </pc:sldMkLst>
      </pc:sldChg>
      <pc:sldMasterChg chg="add addSldLayout delSldLayout modSldLayout sldLayoutOrd">
        <pc:chgData name="Al Eardley" userId="8bdeec18-d5fc-4752-b0c4-e672ee16bd09" providerId="ADAL" clId="{1C591E40-2352-4B64-964F-D4F6647EECA0}" dt="2026-09-22T16:02:35.935" v="603" actId="26606"/>
        <pc:sldMasterMkLst>
          <pc:docMk/>
          <pc:sldMasterMk cId="0" sldId="2147483648"/>
        </pc:sldMasterMkLst>
        <pc:sldLayoutChg chg="mod ord">
          <pc:chgData name="Al Eardley" userId="8bdeec18-d5fc-4752-b0c4-e672ee16bd09" providerId="ADAL" clId="{1C591E40-2352-4B64-964F-D4F6647EECA0}" dt="2026-09-22T16:02:35.935" v="603" actId="26606"/>
          <pc:sldLayoutMkLst>
            <pc:docMk/>
            <pc:sldMasterMk cId="0" sldId="2147483648"/>
            <pc:sldLayoutMk cId="0" sldId="2147483649"/>
          </pc:sldLayoutMkLst>
        </pc:sldLayoutChg>
        <pc:sldLayoutChg chg="add">
          <pc:chgData name="Al Eardley" userId="8bdeec18-d5fc-4752-b0c4-e672ee16bd09" providerId="ADAL" clId="{1C591E40-2352-4B64-964F-D4F6647EECA0}" dt="2026-09-22T16:02:35.935" v="603" actId="26606"/>
          <pc:sldLayoutMkLst>
            <pc:docMk/>
            <pc:sldMasterMk cId="0" sldId="2147483648"/>
            <pc:sldLayoutMk cId="0" sldId="2147483650"/>
          </pc:sldLayoutMkLst>
        </pc:sldLayoutChg>
        <pc:sldLayoutChg chg="modSp mod ord">
          <pc:chgData name="Al Eardley" userId="8bdeec18-d5fc-4752-b0c4-e672ee16bd09" providerId="ADAL" clId="{1C591E40-2352-4B64-964F-D4F6647EECA0}" dt="2026-09-22T16:02:35.935" v="603" actId="26606"/>
          <pc:sldLayoutMkLst>
            <pc:docMk/>
            <pc:sldMasterMk cId="0" sldId="2147483648"/>
            <pc:sldLayoutMk cId="3123676237" sldId="2147483651"/>
          </pc:sldLayoutMkLst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3123676237" sldId="2147483651"/>
              <ac:spMk id="2" creationId="{0BD8134C-9DAE-AC17-E85E-797425358B52}"/>
            </ac:spMkLst>
          </pc:spChg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3123676237" sldId="2147483651"/>
              <ac:spMk id="4" creationId="{2BD6AF20-3445-2A80-6CE8-04C04421E1B8}"/>
            </ac:spMkLst>
          </pc:spChg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3123676237" sldId="2147483651"/>
              <ac:spMk id="5" creationId="{24E47DC1-21D5-6A1A-5A5C-B47822AAFF6D}"/>
            </ac:spMkLst>
          </pc:spChg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3123676237" sldId="2147483651"/>
              <ac:spMk id="9" creationId="{9AE7CB28-EFF8-E221-B855-76CF7F4A799D}"/>
            </ac:spMkLst>
          </pc:spChg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3123676237" sldId="2147483651"/>
              <ac:spMk id="10" creationId="{1695DFF8-B9B0-EB27-D729-DCA574A3D77F}"/>
            </ac:spMkLst>
          </pc:spChg>
        </pc:sldLayoutChg>
        <pc:sldLayoutChg chg="modSp mod ord">
          <pc:chgData name="Al Eardley" userId="8bdeec18-d5fc-4752-b0c4-e672ee16bd09" providerId="ADAL" clId="{1C591E40-2352-4B64-964F-D4F6647EECA0}" dt="2026-09-22T16:02:35.935" v="603" actId="26606"/>
          <pc:sldLayoutMkLst>
            <pc:docMk/>
            <pc:sldMasterMk cId="0" sldId="2147483648"/>
            <pc:sldLayoutMk cId="1750912087" sldId="2147483652"/>
          </pc:sldLayoutMkLst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1750912087" sldId="2147483652"/>
              <ac:spMk id="2" creationId="{BCE35D3C-86EE-875E-D2A6-669DF7E1C19A}"/>
            </ac:spMkLst>
          </pc:spChg>
        </pc:sldLayoutChg>
        <pc:sldLayoutChg chg="modSp mod ord">
          <pc:chgData name="Al Eardley" userId="8bdeec18-d5fc-4752-b0c4-e672ee16bd09" providerId="ADAL" clId="{1C591E40-2352-4B64-964F-D4F6647EECA0}" dt="2026-09-22T16:02:35.935" v="603" actId="26606"/>
          <pc:sldLayoutMkLst>
            <pc:docMk/>
            <pc:sldMasterMk cId="0" sldId="2147483648"/>
            <pc:sldLayoutMk cId="1890325148" sldId="2147483653"/>
          </pc:sldLayoutMkLst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1890325148" sldId="2147483653"/>
              <ac:spMk id="3" creationId="{2F9E7B99-27E1-40DA-2909-4D94A9F5277E}"/>
            </ac:spMkLst>
          </pc:spChg>
        </pc:sldLayoutChg>
        <pc:sldLayoutChg chg="modSp del mod ord">
          <pc:chgData name="Al Eardley" userId="8bdeec18-d5fc-4752-b0c4-e672ee16bd09" providerId="ADAL" clId="{1C591E40-2352-4B64-964F-D4F6647EECA0}" dt="2026-09-22T16:02:35.935" v="603" actId="26606"/>
          <pc:sldLayoutMkLst>
            <pc:docMk/>
            <pc:sldMasterMk cId="0" sldId="2147483648"/>
            <pc:sldLayoutMk cId="0" sldId="2147483655"/>
          </pc:sldLayoutMkLst>
          <pc:spChg chg="mod">
            <ac:chgData name="Al Eardley" userId="8bdeec18-d5fc-4752-b0c4-e672ee16bd09" providerId="ADAL" clId="{1C591E40-2352-4B64-964F-D4F6647EECA0}" dt="2026-09-22T16:02:35.935" v="603" actId="26606"/>
            <ac:spMkLst>
              <pc:docMk/>
              <pc:sldMasterMk cId="0" sldId="2147483648"/>
              <pc:sldLayoutMk cId="0" sldId="2147483655"/>
              <ac:spMk id="25" creationId="{00000000-0000-0000-0000-000000000000}"/>
            </ac:spMkLst>
          </pc:spChg>
        </pc:sldLayoutChg>
      </pc:sldMasterChg>
      <pc:sldMasterChg chg="add del replId addSldLayout delSldLayout modSldLayout sldLayoutOrd">
        <pc:chgData name="Al Eardley" userId="8bdeec18-d5fc-4752-b0c4-e672ee16bd09" providerId="ADAL" clId="{1C591E40-2352-4B64-964F-D4F6647EECA0}" dt="2026-09-22T15:13:23.341" v="321" actId="26606"/>
        <pc:sldMasterMkLst>
          <pc:docMk/>
          <pc:sldMasterMk cId="0" sldId="2147483654"/>
        </pc:sldMasterMkLst>
        <pc:sldLayoutChg chg="mod ord">
          <pc:chgData name="Al Eardley" userId="8bdeec18-d5fc-4752-b0c4-e672ee16bd09" providerId="ADAL" clId="{1C591E40-2352-4B64-964F-D4F6647EECA0}" dt="2026-09-22T15:38:58.657" v="393" actId="26606"/>
          <pc:sldLayoutMkLst>
            <pc:docMk/>
            <pc:sldMasterMk cId="0" sldId="2147483648"/>
            <pc:sldLayoutMk cId="0" sldId="2147483649"/>
          </pc:sldLayoutMkLst>
        </pc:sldLayoutChg>
        <pc:sldLayoutChg chg="modSp mod ord">
          <pc:chgData name="Al Eardley" userId="8bdeec18-d5fc-4752-b0c4-e672ee16bd09" providerId="ADAL" clId="{1C591E40-2352-4B64-964F-D4F6647EECA0}" dt="2026-09-22T15:38:58.657" v="393" actId="26606"/>
          <pc:sldLayoutMkLst>
            <pc:docMk/>
            <pc:sldMasterMk cId="0" sldId="2147483648"/>
            <pc:sldLayoutMk cId="3123676237" sldId="2147483651"/>
          </pc:sldLayoutMkLst>
          <pc:spChg chg="mod">
            <ac:chgData name="Al Eardley" userId="8bdeec18-d5fc-4752-b0c4-e672ee16bd09" providerId="ADAL" clId="{1C591E40-2352-4B64-964F-D4F6647EECA0}" dt="2026-09-22T15:38:58.657" v="393" actId="26606"/>
            <ac:spMkLst>
              <pc:docMk/>
              <pc:sldMasterMk cId="0" sldId="2147483648"/>
              <pc:sldLayoutMk cId="3123676237" sldId="2147483651"/>
              <ac:spMk id="2" creationId="{0BD8134C-9DAE-AC17-E85E-797425358B52}"/>
            </ac:spMkLst>
          </pc:spChg>
          <pc:spChg chg="mod">
            <ac:chgData name="Al Eardley" userId="8bdeec18-d5fc-4752-b0c4-e672ee16bd09" providerId="ADAL" clId="{1C591E40-2352-4B64-964F-D4F6647EECA0}" dt="2026-09-22T15:38:58.657" v="393" actId="26606"/>
            <ac:spMkLst>
              <pc:docMk/>
              <pc:sldMasterMk cId="0" sldId="2147483648"/>
              <pc:sldLayoutMk cId="3123676237" sldId="2147483651"/>
              <ac:spMk id="4" creationId="{2BD6AF20-3445-2A80-6CE8-04C04421E1B8}"/>
            </ac:spMkLst>
          </pc:spChg>
          <pc:spChg chg="mod">
            <ac:chgData name="Al Eardley" userId="8bdeec18-d5fc-4752-b0c4-e672ee16bd09" providerId="ADAL" clId="{1C591E40-2352-4B64-964F-D4F6647EECA0}" dt="2026-09-22T15:38:58.657" v="393" actId="26606"/>
            <ac:spMkLst>
              <pc:docMk/>
              <pc:sldMasterMk cId="0" sldId="2147483648"/>
              <pc:sldLayoutMk cId="3123676237" sldId="2147483651"/>
              <ac:spMk id="5" creationId="{24E47DC1-21D5-6A1A-5A5C-B47822AAFF6D}"/>
            </ac:spMkLst>
          </pc:spChg>
          <pc:spChg chg="mod">
            <ac:chgData name="Al Eardley" userId="8bdeec18-d5fc-4752-b0c4-e672ee16bd09" providerId="ADAL" clId="{1C591E40-2352-4B64-964F-D4F6647EECA0}" dt="2026-09-22T15:38:58.657" v="393" actId="26606"/>
            <ac:spMkLst>
              <pc:docMk/>
              <pc:sldMasterMk cId="0" sldId="2147483648"/>
              <pc:sldLayoutMk cId="3123676237" sldId="2147483651"/>
              <ac:spMk id="9" creationId="{9AE7CB28-EFF8-E221-B855-76CF7F4A799D}"/>
            </ac:spMkLst>
          </pc:spChg>
          <pc:spChg chg="mod">
            <ac:chgData name="Al Eardley" userId="8bdeec18-d5fc-4752-b0c4-e672ee16bd09" providerId="ADAL" clId="{1C591E40-2352-4B64-964F-D4F6647EECA0}" dt="2026-09-22T15:38:58.657" v="393" actId="26606"/>
            <ac:spMkLst>
              <pc:docMk/>
              <pc:sldMasterMk cId="0" sldId="2147483648"/>
              <pc:sldLayoutMk cId="3123676237" sldId="2147483651"/>
              <ac:spMk id="10" creationId="{1695DFF8-B9B0-EB27-D729-DCA574A3D77F}"/>
            </ac:spMkLst>
          </pc:spChg>
        </pc:sldLayoutChg>
        <pc:sldLayoutChg chg="modSp mod ord">
          <pc:chgData name="Al Eardley" userId="8bdeec18-d5fc-4752-b0c4-e672ee16bd09" providerId="ADAL" clId="{1C591E40-2352-4B64-964F-D4F6647EECA0}" dt="2026-09-22T15:38:58.657" v="393" actId="26606"/>
          <pc:sldLayoutMkLst>
            <pc:docMk/>
            <pc:sldMasterMk cId="0" sldId="2147483648"/>
            <pc:sldLayoutMk cId="1750912087" sldId="2147483652"/>
          </pc:sldLayoutMkLst>
          <pc:spChg chg="mod">
            <ac:chgData name="Al Eardley" userId="8bdeec18-d5fc-4752-b0c4-e672ee16bd09" providerId="ADAL" clId="{1C591E40-2352-4B64-964F-D4F6647EECA0}" dt="2026-09-22T15:38:58.657" v="393" actId="26606"/>
            <ac:spMkLst>
              <pc:docMk/>
              <pc:sldMasterMk cId="0" sldId="2147483648"/>
              <pc:sldLayoutMk cId="1750912087" sldId="2147483652"/>
              <ac:spMk id="2" creationId="{BCE35D3C-86EE-875E-D2A6-669DF7E1C19A}"/>
            </ac:spMkLst>
          </pc:spChg>
        </pc:sldLayoutChg>
        <pc:sldLayoutChg chg="modSp mod ord">
          <pc:chgData name="Al Eardley" userId="8bdeec18-d5fc-4752-b0c4-e672ee16bd09" providerId="ADAL" clId="{1C591E40-2352-4B64-964F-D4F6647EECA0}" dt="2026-09-22T15:38:58.657" v="393" actId="26606"/>
          <pc:sldLayoutMkLst>
            <pc:docMk/>
            <pc:sldMasterMk cId="0" sldId="2147483648"/>
            <pc:sldLayoutMk cId="1890325148" sldId="2147483653"/>
          </pc:sldLayoutMkLst>
          <pc:spChg chg="mod">
            <ac:chgData name="Al Eardley" userId="8bdeec18-d5fc-4752-b0c4-e672ee16bd09" providerId="ADAL" clId="{1C591E40-2352-4B64-964F-D4F6647EECA0}" dt="2026-09-22T15:38:58.657" v="393" actId="26606"/>
            <ac:spMkLst>
              <pc:docMk/>
              <pc:sldMasterMk cId="0" sldId="2147483648"/>
              <pc:sldLayoutMk cId="1890325148" sldId="2147483653"/>
              <ac:spMk id="3" creationId="{2F9E7B99-27E1-40DA-2909-4D94A9F5277E}"/>
            </ac:spMkLst>
          </pc:spChg>
        </pc:sldLayoutChg>
        <pc:sldLayoutChg chg="add replId">
          <pc:chgData name="Al Eardley" userId="8bdeec18-d5fc-4752-b0c4-e672ee16bd09" providerId="ADAL" clId="{1C591E40-2352-4B64-964F-D4F6647EECA0}" dt="2026-09-22T16:02:35.887" v="602" actId="26606"/>
          <pc:sldLayoutMkLst>
            <pc:docMk/>
            <pc:sldMasterMk cId="0" sldId="2147483648"/>
            <pc:sldLayoutMk cId="0" sldId="2147483655"/>
          </pc:sldLayoutMkLst>
        </pc:sldLayoutChg>
        <pc:sldLayoutChg chg="add replId">
          <pc:chgData name="Al Eardley" userId="8bdeec18-d5fc-4752-b0c4-e672ee16bd09" providerId="ADAL" clId="{1C591E40-2352-4B64-964F-D4F6647EECA0}" dt="2026-09-22T15:13:23.244" v="320" actId="26606"/>
          <pc:sldLayoutMkLst>
            <pc:docMk/>
            <pc:sldMasterMk cId="0" sldId="2147483654"/>
            <pc:sldLayoutMk cId="0" sldId="2147483655"/>
          </pc:sldLayoutMkLst>
          <pc:spChg chg="mod">
            <ac:chgData name="Al Eardley" userId="8bdeec18-d5fc-4752-b0c4-e672ee16bd09" providerId="ADAL" clId="{1C591E40-2352-4B64-964F-D4F6647EECA0}" dt="2026-09-22T15:13:19.201" v="319" actId="26606"/>
            <ac:spMkLst>
              <pc:docMk/>
              <pc:sldMasterMk cId="0" sldId="2147483654"/>
              <pc:sldLayoutMk cId="0" sldId="2147483655"/>
              <ac:spMk id="25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Structure the session around why organisations get stuck between enthusiasm and value, not around technology.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30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Hi, I'm Simon Owen. By day I work for Capgemini. By night I've been building Empower Your World.</a:t>
            </a:r>
          </a:p>
          <a:p>
            <a:pPr fontAlgn="t"/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started as a simple blog exploring the impact of AI has grown into a much bigger quest: understanding how people and organisations can build the capability they need to thrive in an AI-enabled world.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75EC4-9343-D32F-2D42-26CAECFF8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BB89A5-508E-A0C4-0354-6F4A0DCB9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38FF2-DECA-A75E-744A-9154CFD42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Structure the session around why organisations get stuck between enthusiasm and value, not around technology.</a:t>
            </a:r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F8C94F5-7F6F-5703-DB72-2E08C885261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4B7D52-FF08-5384-1331-44C77BB9A7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B68D15F-87B9-0FFF-A2C0-1A30EBDDBA4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C3CFA-6031-06A5-5437-A14504479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9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Visual on this slide was generated with Microsoft Copilot.
[/Sources]</a:t>
            </a:r>
          </a:p>
          <a:p>
            <a:endParaRPr lang="en-US"/>
          </a:p>
          <a:p>
            <a:r>
              <a:rPr lang="en-US"/>
              <a:t>The Prototype Trap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Observed repeatedly: agent concepts that demonstrate capability but lack ownership; innovation challenge ideas disconnected from operational processes; early use cases with no route to deployment; isolated successes scaled without enabling foundations. Technical success often masks organisational unreadiness — teams measure whether something works rather than whether it changes outcomes.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24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13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These capabilities recur across engagements: strategy, governance, adoption, skills, innovation frameworks, delivery methods, operating models and value measurement.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44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Move the organisation from tool operation to AI-assisted problem solving: critical thinking, evaluation, experimentation and human judgement.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76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Successful organisations focus on creating confidence in the process rather than certainty in the answer.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20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Clear guardrails, ownership, policies and escalation routes beat forcing every experiment through heavy governance processes.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64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progression runs from individual productivity through team productivity, process improvement and business transformation to new operating models.
Note: an automated contrast check flags two ground-coloured words on this slide; they belong to an empty inherited layout placeholder, not to any slide content, and are not visible in presentation.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7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Define the measures before the rollout, not after it.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48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Discussion: why training alone does not create adoption; why awareness is not behavioural change; the difference between usage and meaningful usage; creating cultures where experimentation is encouraged.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AE102C2F-94C0-F241-B1C9-209EC2594BC4}" type="datetime8">
              <a:rPr lang="en-US" smtClean="0"/>
              <a:t>9/23/2026 1:57 AM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78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Session title, abstract and learning outcomes supplied by Simon Owen in the conversation.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7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47104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>
                <a:solidFill>
                  <a:srgbClr val="7F9B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EXPERIMENTATION TO IMPACT</a:t>
            </a:r>
            <a:endParaRPr lang="en-US" sz="900"/>
          </a:p>
        </p:txBody>
      </p:sp>
      <p:sp>
        <p:nvSpPr>
          <p:cNvPr id="4" name="Text 2"/>
          <p:cNvSpPr/>
          <p:nvPr/>
        </p:nvSpPr>
        <p:spPr>
          <a:xfrm>
            <a:off x="8641080" y="6547104"/>
            <a:ext cx="3017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F9B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Simon Owen  •  Al Eardley</a:t>
            </a:r>
            <a:endParaRPr lang="en-US" sz="9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3DIllustration_Dark Warm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02A9DB-CFAC-6BF6-996C-FE57EEE1BB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5361" y="0"/>
            <a:ext cx="6276639" cy="5269424"/>
          </a:xfrm>
          <a:prstGeom prst="rect">
            <a:avLst/>
          </a:prstGeom>
        </p:spPr>
      </p:pic>
      <p:pic>
        <p:nvPicPr>
          <p:cNvPr id="6" name="MS logo white - EMF">
            <a:extLst>
              <a:ext uri="{FF2B5EF4-FFF2-40B4-BE49-F238E27FC236}">
                <a16:creationId xmlns:a16="http://schemas.microsoft.com/office/drawing/2014/main" id="{15F18C2F-44AE-47B2-AF66-6F44850A45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white">
          <a:xfrm>
            <a:off x="584200" y="585788"/>
            <a:ext cx="1366245" cy="292608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BD8134C-9DAE-AC17-E85E-797425358B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white">
          <a:xfrm>
            <a:off x="582042" y="6446520"/>
            <a:ext cx="164592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b="0" i="0" spc="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BD6AF20-3445-2A80-6CE8-04C04421E1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white">
          <a:xfrm>
            <a:off x="2471054" y="6446520"/>
            <a:ext cx="6336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000" b="0" i="0" spc="0" baseline="0">
                <a:solidFill>
                  <a:srgbClr val="FFFFFF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Microsoft confidential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47DC1-21D5-6A1A-5A5C-B47822AAFF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9912" y="2769057"/>
            <a:ext cx="5372259" cy="1231106"/>
          </a:xfrm>
          <a:noFill/>
        </p:spPr>
        <p:txBody>
          <a:bodyPr wrap="square" lIns="0" tIns="0" rIns="0" bIns="0" anchor="t" anchorCtr="0">
            <a:spAutoFit/>
          </a:bodyPr>
          <a:lstStyle>
            <a:lvl1pPr>
              <a:defRPr sz="4000" b="0" i="0" spc="-50" baseline="0">
                <a:solidFill>
                  <a:schemeClr val="tx1"/>
                </a:solidFill>
                <a:latin typeface="+mj-lt"/>
                <a:cs typeface="Segoe Sans Display Semibold" pitchFamily="2" charset="0"/>
              </a:defRPr>
            </a:lvl1pPr>
          </a:lstStyle>
          <a:p>
            <a:r>
              <a:rPr lang="en-US"/>
              <a:t>Event name or </a:t>
            </a:r>
            <a:br>
              <a:rPr lang="en-US"/>
            </a:br>
            <a:r>
              <a:rPr lang="en-US"/>
              <a:t>presentation title </a:t>
            </a:r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9AE7CB28-EFF8-E221-B855-76CF7F4A799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4575380"/>
            <a:ext cx="5372259" cy="246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b="0" i="0" spc="0" baseline="0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695DFF8-B9B0-EB27-D729-DCA574A3D7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2042" y="2437831"/>
            <a:ext cx="5372259" cy="246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b="1" i="0" spc="0" baseline="0">
                <a:solidFill>
                  <a:schemeClr val="tx1"/>
                </a:solidFill>
                <a:latin typeface="Aptos SemiBold" panose="020B0004020202020204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Microsoft Innovation Hub</a:t>
            </a:r>
          </a:p>
        </p:txBody>
      </p:sp>
    </p:spTree>
    <p:extLst>
      <p:ext uri="{BB962C8B-B14F-4D97-AF65-F5344CB8AC3E}">
        <p14:creationId xmlns:p14="http://schemas.microsoft.com/office/powerpoint/2010/main" val="3123676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50">
          <p15:clr>
            <a:srgbClr val="FBAE40"/>
          </p15:clr>
        </p15:guide>
        <p15:guide id="2" orient="horz" pos="264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_with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35D3C-86EE-875E-D2A6-669DF7E1C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360000"/>
            <a:ext cx="9000000" cy="492443"/>
          </a:xfrm>
        </p:spPr>
        <p:txBody>
          <a:bodyPr/>
          <a:lstStyle>
            <a:lvl1pPr>
              <a:defRPr sz="3200" b="1" i="0">
                <a:solidFill>
                  <a:schemeClr val="tx1"/>
                </a:solidFill>
                <a:latin typeface="+mj-lt"/>
                <a:cs typeface="Segoe Sans Display Semibol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120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996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-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F9E7B99-27E1-40DA-2909-4D94A9F52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360000"/>
            <a:ext cx="9000000" cy="492443"/>
          </a:xfrm>
        </p:spPr>
        <p:txBody>
          <a:bodyPr/>
          <a:lstStyle>
            <a:lvl1pPr>
              <a:defRPr sz="3200" b="1" i="0">
                <a:solidFill>
                  <a:schemeClr val="tx1"/>
                </a:solidFill>
                <a:latin typeface="+mj-lt"/>
                <a:cs typeface="Segoe Sans Display Semibol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2514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pos="778">
          <p15:clr>
            <a:srgbClr val="954F72"/>
          </p15:clr>
        </p15:guide>
        <p15:guide id="5" pos="962">
          <p15:clr>
            <a:srgbClr val="954F72"/>
          </p15:clr>
        </p15:guide>
        <p15:guide id="6" pos="1372">
          <p15:clr>
            <a:srgbClr val="954F72"/>
          </p15:clr>
        </p15:guide>
        <p15:guide id="7" pos="1556">
          <p15:clr>
            <a:srgbClr val="954F72"/>
          </p15:clr>
        </p15:guide>
        <p15:guide id="8" pos="1966">
          <p15:clr>
            <a:srgbClr val="954F72"/>
          </p15:clr>
        </p15:guide>
        <p15:guide id="9" pos="2150">
          <p15:clr>
            <a:srgbClr val="954F72"/>
          </p15:clr>
        </p15:guide>
        <p15:guide id="10" pos="2560">
          <p15:clr>
            <a:srgbClr val="954F72"/>
          </p15:clr>
        </p15:guide>
        <p15:guide id="11" pos="2744">
          <p15:clr>
            <a:srgbClr val="954F72"/>
          </p15:clr>
        </p15:guide>
        <p15:guide id="12" pos="3153">
          <p15:clr>
            <a:srgbClr val="954F72"/>
          </p15:clr>
        </p15:guide>
        <p15:guide id="13" pos="3338">
          <p15:clr>
            <a:srgbClr val="954F72"/>
          </p15:clr>
        </p15:guide>
        <p15:guide id="14" pos="3747">
          <p15:clr>
            <a:srgbClr val="954F72"/>
          </p15:clr>
        </p15:guide>
        <p15:guide id="15" pos="3932">
          <p15:clr>
            <a:srgbClr val="954F72"/>
          </p15:clr>
        </p15:guide>
        <p15:guide id="16" pos="4341">
          <p15:clr>
            <a:srgbClr val="954F72"/>
          </p15:clr>
        </p15:guide>
        <p15:guide id="17" pos="4526">
          <p15:clr>
            <a:srgbClr val="954F72"/>
          </p15:clr>
        </p15:guide>
        <p15:guide id="18" pos="4935">
          <p15:clr>
            <a:srgbClr val="954F72"/>
          </p15:clr>
        </p15:guide>
        <p15:guide id="19" pos="5120">
          <p15:clr>
            <a:srgbClr val="954F72"/>
          </p15:clr>
        </p15:guide>
        <p15:guide id="20" pos="5529">
          <p15:clr>
            <a:srgbClr val="954F72"/>
          </p15:clr>
        </p15:guide>
        <p15:guide id="21" pos="5713">
          <p15:clr>
            <a:srgbClr val="954F72"/>
          </p15:clr>
        </p15:guide>
        <p15:guide id="22" pos="6123">
          <p15:clr>
            <a:srgbClr val="954F72"/>
          </p15:clr>
        </p15:guide>
        <p15:guide id="23" pos="6307">
          <p15:clr>
            <a:srgbClr val="954F72"/>
          </p15:clr>
        </p15:guide>
        <p15:guide id="24" pos="6717">
          <p15:clr>
            <a:srgbClr val="954F72"/>
          </p15:clr>
        </p15:guide>
        <p15:guide id="25" pos="6901">
          <p15:clr>
            <a:srgbClr val="954F72"/>
          </p15:clr>
        </p15:guide>
        <p15:guide id="30" orient="horz" pos="812">
          <p15:clr>
            <a:srgbClr val="954F72"/>
          </p15:clr>
        </p15:guide>
        <p15:guide id="31" orient="horz" pos="1008">
          <p15:clr>
            <a:srgbClr val="954F72"/>
          </p15:clr>
        </p15:guide>
        <p15:guide id="32" orient="horz" pos="1440">
          <p15:clr>
            <a:srgbClr val="954F72"/>
          </p15:clr>
        </p15:guide>
        <p15:guide id="33" orient="horz" pos="1624">
          <p15:clr>
            <a:srgbClr val="954F72"/>
          </p15:clr>
        </p15:guide>
        <p15:guide id="34" orient="horz" pos="2067">
          <p15:clr>
            <a:srgbClr val="954F72"/>
          </p15:clr>
        </p15:guide>
        <p15:guide id="35" orient="horz" pos="2252">
          <p15:clr>
            <a:srgbClr val="954F72"/>
          </p15:clr>
        </p15:guide>
        <p15:guide id="36" orient="horz" pos="2695">
          <p15:clr>
            <a:srgbClr val="954F72"/>
          </p15:clr>
        </p15:guide>
        <p15:guide id="37" orient="horz" pos="2880">
          <p15:clr>
            <a:srgbClr val="954F72"/>
          </p15:clr>
        </p15:guide>
        <p15:guide id="38" orient="horz" pos="3323">
          <p15:clr>
            <a:srgbClr val="954F72"/>
          </p15:clr>
        </p15:guide>
        <p15:guide id="39" orient="horz" pos="3507">
          <p15:clr>
            <a:srgbClr val="954F7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1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3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58368" y="585216"/>
            <a:ext cx="196596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68096" y="640080"/>
            <a:ext cx="17465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#CollabDays</a:t>
            </a:r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58368" y="1188720"/>
            <a:ext cx="67665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Experimentation</a:t>
            </a:r>
            <a:endParaRPr lang="en-US" sz="3800"/>
          </a:p>
          <a:p>
            <a:pPr marL="0" indent="0">
              <a:buNone/>
            </a:pPr>
            <a:r>
              <a:rPr lang="en-US" sz="38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 Impact</a:t>
            </a:r>
            <a:endParaRPr lang="en-US" sz="3800"/>
          </a:p>
        </p:txBody>
      </p:sp>
      <p:sp>
        <p:nvSpPr>
          <p:cNvPr id="7" name="Text 4"/>
          <p:cNvSpPr/>
          <p:nvPr/>
        </p:nvSpPr>
        <p:spPr>
          <a:xfrm>
            <a:off x="694944" y="3017520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Making AI Work in the Real World</a:t>
            </a:r>
            <a:endParaRPr lang="en-US" sz="2200"/>
          </a:p>
        </p:txBody>
      </p:sp>
      <p:sp>
        <p:nvSpPr>
          <p:cNvPr id="8" name="Text 5"/>
          <p:cNvSpPr/>
          <p:nvPr/>
        </p:nvSpPr>
        <p:spPr>
          <a:xfrm>
            <a:off x="694944" y="5916168"/>
            <a:ext cx="4114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F5F9FB"/>
                </a:solidFill>
              </a:rPr>
              <a:t>Simon Owen  •  Al Eardley</a:t>
            </a:r>
            <a:endParaRPr lang="en-US"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onsor wall">
            <a:extLst>
              <a:ext uri="{FF2B5EF4-FFF2-40B4-BE49-F238E27FC236}">
                <a16:creationId xmlns:a16="http://schemas.microsoft.com/office/drawing/2014/main" id="{4594A13E-5C70-CEF5-5069-A3711A08A79E}"/>
              </a:ext>
            </a:extLst>
          </p:cNvPr>
          <p:cNvSpPr>
            <a:spLocks noGrp="1"/>
          </p:cNvSpPr>
          <p:nvPr/>
        </p:nvSpPr>
        <p:spPr>
          <a:xfrm>
            <a:off x="457200" y="1428750"/>
            <a:ext cx="11277600" cy="4610100"/>
          </a:xfrm>
          <a:prstGeom prst="roundRect">
            <a:avLst>
              <a:gd name="adj" fmla="val 3719"/>
            </a:avLst>
          </a:prstGeom>
          <a:solidFill>
            <a:srgbClr val="F5F0E6"/>
          </a:solidFill>
          <a:ln w="19050">
            <a:solidFill>
              <a:srgbClr val="22C7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79F30A-A047-6A16-F30D-ADFD65D85DD4}"/>
              </a:ext>
            </a:extLst>
          </p:cNvPr>
          <p:cNvSpPr>
            <a:spLocks noGrp="1"/>
          </p:cNvSpPr>
          <p:nvPr/>
        </p:nvSpPr>
        <p:spPr>
          <a:xfrm>
            <a:off x="704850" y="15621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E8792A"/>
                </a:solidFill>
              </a:defRPr>
            </a:pPr>
            <a:r>
              <a:rPr sz="1125" b="1">
                <a:solidFill>
                  <a:srgbClr val="E8792A"/>
                </a:solidFill>
              </a:rPr>
              <a:t>GOLD</a:t>
            </a:r>
          </a:p>
        </p:txBody>
      </p:sp>
      <p:pic>
        <p:nvPicPr>
          <p:cNvPr id="7" name="Picture 6" descr="LightningTools.&#10;&#10;AI-generated content may be incorrect.">
            <a:extLst>
              <a:ext uri="{FF2B5EF4-FFF2-40B4-BE49-F238E27FC236}">
                <a16:creationId xmlns:a16="http://schemas.microsoft.com/office/drawing/2014/main" id="{35395963-4FE7-6F80-C875-0ACAC098D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038350" y="1637481"/>
            <a:ext cx="1952625" cy="573139"/>
          </a:xfrm>
          <a:prstGeom prst="rect">
            <a:avLst/>
          </a:prstGeom>
        </p:spPr>
      </p:pic>
      <p:pic>
        <p:nvPicPr>
          <p:cNvPr id="9" name="Picture 8" descr="ULTIMA&#10;&#10;AI-generated content may be incorrect.">
            <a:extLst>
              <a:ext uri="{FF2B5EF4-FFF2-40B4-BE49-F238E27FC236}">
                <a16:creationId xmlns:a16="http://schemas.microsoft.com/office/drawing/2014/main" id="{B2178AC8-0739-3516-641A-DCF137C2C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9125" y="1614445"/>
            <a:ext cx="1712871" cy="636467"/>
          </a:xfrm>
          <a:prstGeom prst="rect">
            <a:avLst/>
          </a:prstGeom>
        </p:spPr>
      </p:pic>
      <p:pic>
        <p:nvPicPr>
          <p:cNvPr id="11" name="Picture 10" descr="Syskit&#10;&#10;AI-generated content may be incorrect.">
            <a:extLst>
              <a:ext uri="{FF2B5EF4-FFF2-40B4-BE49-F238E27FC236}">
                <a16:creationId xmlns:a16="http://schemas.microsoft.com/office/drawing/2014/main" id="{98A941C4-4ECC-A2A6-09FC-4C08D6257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29400" y="1627088"/>
            <a:ext cx="1952625" cy="5939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66ECB3-D578-3E4D-2DB7-590DE2AC85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068027" y="1504950"/>
            <a:ext cx="1666421" cy="838200"/>
          </a:xfrm>
          <a:prstGeom prst="rect">
            <a:avLst/>
          </a:prstGeom>
        </p:spPr>
      </p:pic>
      <p:pic>
        <p:nvPicPr>
          <p:cNvPr id="15" name="Picture 14" descr="Decisioning&#10;&#10;AI-generated content may be incorrect.">
            <a:extLst>
              <a:ext uri="{FF2B5EF4-FFF2-40B4-BE49-F238E27FC236}">
                <a16:creationId xmlns:a16="http://schemas.microsoft.com/office/drawing/2014/main" id="{60E494DB-E230-976E-8924-5CF82C9A20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3181350" y="2572608"/>
            <a:ext cx="1952625" cy="588833"/>
          </a:xfrm>
          <a:prstGeom prst="rect">
            <a:avLst/>
          </a:prstGeom>
        </p:spPr>
      </p:pic>
      <p:pic>
        <p:nvPicPr>
          <p:cNvPr id="17" name="Picture 16" descr="The PowerSyncPro logo emphasizes integration, collaboration, and migration.&#10;&#10;AI-generated content may be incorrect.">
            <a:extLst>
              <a:ext uri="{FF2B5EF4-FFF2-40B4-BE49-F238E27FC236}">
                <a16:creationId xmlns:a16="http://schemas.microsoft.com/office/drawing/2014/main" id="{9A11594B-D60A-5A91-1CC0-DFB0003274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476875" y="2603337"/>
            <a:ext cx="1952625" cy="527376"/>
          </a:xfrm>
          <a:prstGeom prst="rect">
            <a:avLst/>
          </a:prstGeom>
        </p:spPr>
      </p:pic>
      <p:pic>
        <p:nvPicPr>
          <p:cNvPr id="19" name="Picture 18" descr="Cielo Costa&#10;&#10;AI-generated content may be incorrect.">
            <a:extLst>
              <a:ext uri="{FF2B5EF4-FFF2-40B4-BE49-F238E27FC236}">
                <a16:creationId xmlns:a16="http://schemas.microsoft.com/office/drawing/2014/main" id="{75C7E5C8-342A-3164-E9C3-794C0122B0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8330310" y="2447925"/>
            <a:ext cx="836805" cy="838200"/>
          </a:xfrm>
          <a:prstGeom prst="rect">
            <a:avLst/>
          </a:prstGeom>
        </p:spPr>
      </p:pic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EA25968E-A575-181B-D0F7-155DA90C7AA5}"/>
              </a:ext>
            </a:extLst>
          </p:cNvPr>
          <p:cNvSpPr>
            <a:spLocks noGrp="1"/>
          </p:cNvSpPr>
          <p:nvPr/>
        </p:nvSpPr>
        <p:spPr>
          <a:xfrm>
            <a:off x="704850" y="3419475"/>
            <a:ext cx="10782300" cy="9525"/>
          </a:xfrm>
          <a:prstGeom prst="line">
            <a:avLst/>
          </a:prstGeom>
          <a:noFill/>
          <a:ln w="9525">
            <a:solidFill>
              <a:srgbClr val="D2CBB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59CE43-4081-8B13-7DC2-93AEC7F3FB2C}"/>
              </a:ext>
            </a:extLst>
          </p:cNvPr>
          <p:cNvSpPr>
            <a:spLocks noGrp="1"/>
          </p:cNvSpPr>
          <p:nvPr/>
        </p:nvSpPr>
        <p:spPr>
          <a:xfrm>
            <a:off x="704850" y="360045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2756D9"/>
                </a:solidFill>
              </a:defRPr>
            </a:pPr>
            <a:r>
              <a:rPr sz="1125" b="1">
                <a:solidFill>
                  <a:srgbClr val="2756D9"/>
                </a:solidFill>
              </a:rPr>
              <a:t>SILVER</a:t>
            </a:r>
          </a:p>
        </p:txBody>
      </p:sp>
      <p:pic>
        <p:nvPicPr>
          <p:cNvPr id="25" name="Picture 24" descr="AxioWorks&#10;&#10;AI-generated content may be incorrect.">
            <a:extLst>
              <a:ext uri="{FF2B5EF4-FFF2-40B4-BE49-F238E27FC236}">
                <a16:creationId xmlns:a16="http://schemas.microsoft.com/office/drawing/2014/main" id="{8381D824-6A31-0331-A3AB-5F2DBD52E0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4429125" y="3727890"/>
            <a:ext cx="2095500" cy="405130"/>
          </a:xfrm>
          <a:prstGeom prst="rect">
            <a:avLst/>
          </a:prstGeom>
        </p:spPr>
      </p:pic>
      <p:pic>
        <p:nvPicPr>
          <p:cNvPr id="27" name="Picture 26" descr="ShareGate logo by WorkLeap&#10;&#10;AI-generated content may be incorrect.">
            <a:extLst>
              <a:ext uri="{FF2B5EF4-FFF2-40B4-BE49-F238E27FC236}">
                <a16:creationId xmlns:a16="http://schemas.microsoft.com/office/drawing/2014/main" id="{42396607-02EF-4A61-A1D7-D02DC87C6A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25631" y="3576638"/>
            <a:ext cx="1430060" cy="794478"/>
          </a:xfrm>
          <a:prstGeom prst="rect">
            <a:avLst/>
          </a:prstGeom>
        </p:spPr>
      </p:pic>
      <p:pic>
        <p:nvPicPr>
          <p:cNvPr id="29" name="Picture 28" descr="Skybow&#10;&#10;AI-generated content may be incorrect.">
            <a:extLst>
              <a:ext uri="{FF2B5EF4-FFF2-40B4-BE49-F238E27FC236}">
                <a16:creationId xmlns:a16="http://schemas.microsoft.com/office/drawing/2014/main" id="{26BA55A8-16DC-358F-2F99-56965BB15E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9235440" y="3590066"/>
            <a:ext cx="1900996" cy="781050"/>
          </a:xfrm>
          <a:prstGeom prst="rect">
            <a:avLst/>
          </a:prstGeom>
        </p:spPr>
      </p:pic>
      <p:sp>
        <p:nvSpPr>
          <p:cNvPr id="31" name="Straight Connector 30">
            <a:extLst>
              <a:ext uri="{FF2B5EF4-FFF2-40B4-BE49-F238E27FC236}">
                <a16:creationId xmlns:a16="http://schemas.microsoft.com/office/drawing/2014/main" id="{2BBCBF32-0F44-B6ED-FB58-4F3186F1E5FE}"/>
              </a:ext>
            </a:extLst>
          </p:cNvPr>
          <p:cNvSpPr>
            <a:spLocks noGrp="1"/>
          </p:cNvSpPr>
          <p:nvPr/>
        </p:nvSpPr>
        <p:spPr>
          <a:xfrm>
            <a:off x="704850" y="4533900"/>
            <a:ext cx="10782300" cy="9525"/>
          </a:xfrm>
          <a:prstGeom prst="line">
            <a:avLst/>
          </a:prstGeom>
          <a:noFill/>
          <a:ln w="9525">
            <a:solidFill>
              <a:srgbClr val="D2CBB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5897D72-2EAE-019C-402D-64F6C8D7DF6C}"/>
              </a:ext>
            </a:extLst>
          </p:cNvPr>
          <p:cNvSpPr>
            <a:spLocks noGrp="1"/>
          </p:cNvSpPr>
          <p:nvPr/>
        </p:nvSpPr>
        <p:spPr>
          <a:xfrm>
            <a:off x="704850" y="4781550"/>
            <a:ext cx="142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65C84A"/>
                </a:solidFill>
              </a:defRPr>
            </a:pPr>
            <a:r>
              <a:rPr sz="1125" b="1">
                <a:solidFill>
                  <a:srgbClr val="65C84A"/>
                </a:solidFill>
              </a:rPr>
              <a:t>COMMUNITY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AD1CBB-B036-247F-8633-54DF2EE5D80B}"/>
              </a:ext>
            </a:extLst>
          </p:cNvPr>
          <p:cNvSpPr>
            <a:spLocks noGrp="1"/>
          </p:cNvSpPr>
          <p:nvPr/>
        </p:nvSpPr>
        <p:spPr>
          <a:xfrm>
            <a:off x="8592799" y="4902095"/>
            <a:ext cx="2564568" cy="5462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350" b="0">
                <a:solidFill>
                  <a:srgbClr val="34444C"/>
                </a:solidFill>
              </a:defRPr>
            </a:pPr>
            <a:r>
              <a:rPr sz="1350" b="0">
                <a:solidFill>
                  <a:srgbClr val="34444C"/>
                </a:solidFill>
              </a:rPr>
              <a:t>Thank you for supporting a free community event at The National Museum of Computing.</a:t>
            </a:r>
          </a:p>
        </p:txBody>
      </p:sp>
      <p:pic>
        <p:nvPicPr>
          <p:cNvPr id="39" name="Picture 38" descr="Collabora&#10;&#10;AI-generated content may be incorrect.">
            <a:extLst>
              <a:ext uri="{FF2B5EF4-FFF2-40B4-BE49-F238E27FC236}">
                <a16:creationId xmlns:a16="http://schemas.microsoft.com/office/drawing/2014/main" id="{45AA0163-6695-89E3-8B36-C17F8B5885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1956" y="3590066"/>
            <a:ext cx="2164268" cy="680779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A010824-BBC1-1880-4A45-1294588C561C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/>
              </a:rPr>
              <a:t>Made possible by our sponsors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3" name="Shape 1">
            <a:extLst>
              <a:ext uri="{FF2B5EF4-FFF2-40B4-BE49-F238E27FC236}">
                <a16:creationId xmlns:a16="http://schemas.microsoft.com/office/drawing/2014/main" id="{15B41CB4-0CAA-4D93-59A6-0FB9AB92E4B2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Text 2">
            <a:extLst>
              <a:ext uri="{FF2B5EF4-FFF2-40B4-BE49-F238E27FC236}">
                <a16:creationId xmlns:a16="http://schemas.microsoft.com/office/drawing/2014/main" id="{22D66A49-B71F-4C61-2E2F-CE286A672922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#CollabDays</a:t>
            </a:r>
            <a:endParaRPr lang="en-US" sz="11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102301-60D5-7C3E-76CD-126E880556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5057" y="4644842"/>
            <a:ext cx="6697950" cy="106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38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angle 192">
            <a:extLst>
              <a:ext uri="{FF2B5EF4-FFF2-40B4-BE49-F238E27FC236}">
                <a16:creationId xmlns:a16="http://schemas.microsoft.com/office/drawing/2014/main" id="{EAF9B901-CE48-4099-93BF-7F8C5CDC4DA2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rgbClr val="091F2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D4FDCE70-EE3D-AAD7-132E-B4757D709EDA}"/>
              </a:ext>
            </a:extLst>
          </p:cNvPr>
          <p:cNvSpPr/>
          <p:nvPr/>
        </p:nvSpPr>
        <p:spPr bwMode="auto">
          <a:xfrm>
            <a:off x="800100" y="430000"/>
            <a:ext cx="10591800" cy="3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300" b="1" spc="200">
                <a:solidFill>
                  <a:srgbClr val="37D6C4"/>
                </a:solidFill>
                <a:effectLst/>
                <a:latin typeface="Aptos Display" pitchFamily="34" charset="0"/>
              </a:rPr>
              <a:t>OUR OWN EXPERIMENTATION TO IMPACT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1BAD4A15-94C2-B2D6-1C9B-ABA78B0F1016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 pitchFamily="34" charset="0"/>
              </a:rPr>
              <a:t>EXPERIMENT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EEEB03-4063-796D-E2EA-79ADB2E83FAE}"/>
              </a:ext>
            </a:extLst>
          </p:cNvPr>
          <p:cNvSpPr txBox="1"/>
          <p:nvPr/>
        </p:nvSpPr>
        <p:spPr>
          <a:xfrm>
            <a:off x="639519" y="1537090"/>
            <a:ext cx="110569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>
                <a:solidFill>
                  <a:schemeClr val="bg1"/>
                </a:solidFill>
              </a:rPr>
              <a:t>We're recording </a:t>
            </a:r>
            <a:r>
              <a:rPr lang="en-GB" b="1">
                <a:solidFill>
                  <a:schemeClr val="bg1"/>
                </a:solidFill>
              </a:rPr>
              <a:t>video of ourselves (the presenters only)</a:t>
            </a:r>
            <a:r>
              <a:rPr lang="en-GB">
                <a:solidFill>
                  <a:schemeClr val="bg1"/>
                </a:solidFill>
              </a:rPr>
              <a:t> and capturing the session audio to explore what value can be created from the content afterwards.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>
                <a:solidFill>
                  <a:schemeClr val="bg1"/>
                </a:solidFill>
              </a:rPr>
              <a:t>If you'd like to ask a question, we'll be passing a microphone around the room so we can capture them clearly.</a:t>
            </a: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en-GB" b="1">
              <a:solidFill>
                <a:schemeClr val="bg1"/>
              </a:solidFill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b="1">
                <a:solidFill>
                  <a:schemeClr val="bg1"/>
                </a:solidFill>
              </a:rPr>
              <a:t>Prefer not to be recorded?</a:t>
            </a:r>
            <a:br>
              <a:rPr lang="en-GB">
                <a:solidFill>
                  <a:schemeClr val="bg1"/>
                </a:solidFill>
              </a:rPr>
            </a:br>
            <a:r>
              <a:rPr lang="en-GB">
                <a:solidFill>
                  <a:schemeClr val="bg1"/>
                </a:solidFill>
              </a:rPr>
              <a:t>No problem at all. Please feel free to catch Simon or Al after the session, or at any point during the day, and we'll be happy to continue the conversation off-mic.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i="1">
                <a:solidFill>
                  <a:schemeClr val="bg1"/>
                </a:solidFill>
              </a:rPr>
              <a:t>Thank you for helping us learn what works and what doesn't.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4" name="Graphic 3" descr="Radio microphone with solid fill">
            <a:extLst>
              <a:ext uri="{FF2B5EF4-FFF2-40B4-BE49-F238E27FC236}">
                <a16:creationId xmlns:a16="http://schemas.microsoft.com/office/drawing/2014/main" id="{9981B9C5-5240-52C6-520D-EA11682379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66622" y="2691309"/>
            <a:ext cx="1951281" cy="1951281"/>
          </a:xfrm>
          <a:prstGeom prst="rect">
            <a:avLst/>
          </a:prstGeom>
        </p:spPr>
      </p:pic>
      <p:pic>
        <p:nvPicPr>
          <p:cNvPr id="6" name="Picture 5" descr="Terminator Eye Picture Black And 2001 A Space Odyssey, Camera Lens ...">
            <a:extLst>
              <a:ext uri="{FF2B5EF4-FFF2-40B4-BE49-F238E27FC236}">
                <a16:creationId xmlns:a16="http://schemas.microsoft.com/office/drawing/2014/main" id="{845E89D8-468D-102D-A8BB-C7CE557FC2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682426" y="2691309"/>
            <a:ext cx="1951281" cy="1951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70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585216"/>
            <a:ext cx="108813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perspectives. One shared problem.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685800" y="1536192"/>
            <a:ext cx="5166360" cy="4069080"/>
          </a:xfrm>
          <a:prstGeom prst="roundRect">
            <a:avLst>
              <a:gd name="adj" fmla="val 1798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2313432" y="1965960"/>
            <a:ext cx="1920240" cy="192024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54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143000" y="4206240"/>
            <a:ext cx="4251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Simon Owen</a:t>
            </a:r>
            <a:endParaRPr lang="en-US" sz="2300"/>
          </a:p>
        </p:txBody>
      </p:sp>
      <p:sp>
        <p:nvSpPr>
          <p:cNvPr id="7" name="Text 5"/>
          <p:cNvSpPr/>
          <p:nvPr/>
        </p:nvSpPr>
        <p:spPr>
          <a:xfrm>
            <a:off x="1143000" y="4700016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>
                <a:solidFill>
                  <a:srgbClr val="37D6C4"/>
                </a:solidFill>
              </a:rPr>
              <a:t>Empower Your World</a:t>
            </a:r>
            <a:endParaRPr lang="en-US" sz="1500"/>
          </a:p>
        </p:txBody>
      </p:sp>
      <p:sp>
        <p:nvSpPr>
          <p:cNvPr id="8" name="Shape 6"/>
          <p:cNvSpPr/>
          <p:nvPr/>
        </p:nvSpPr>
        <p:spPr>
          <a:xfrm>
            <a:off x="6327648" y="1536192"/>
            <a:ext cx="5166360" cy="4069080"/>
          </a:xfrm>
          <a:prstGeom prst="roundRect">
            <a:avLst>
              <a:gd name="adj" fmla="val 1798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blurRad="25400" dist="12700" dir="2700000" algn="bl" rotWithShape="0">
              <a:srgbClr val="000000">
                <a:alpha val="2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7955280" y="1965960"/>
            <a:ext cx="1920240" cy="192024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rgbClr val="51A9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6784848" y="4206240"/>
            <a:ext cx="4251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 Eardley</a:t>
            </a:r>
            <a:endParaRPr lang="en-US" sz="2300"/>
          </a:p>
        </p:txBody>
      </p:sp>
      <p:sp>
        <p:nvSpPr>
          <p:cNvPr id="12" name="Text 10"/>
          <p:cNvSpPr/>
          <p:nvPr/>
        </p:nvSpPr>
        <p:spPr>
          <a:xfrm>
            <a:off x="6784848" y="4700016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>
                <a:solidFill>
                  <a:srgbClr val="51A9E8"/>
                </a:solidFill>
              </a:rPr>
              <a:t>Microsoft Innovation Hub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12648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This is the gap we want to explore</a:t>
            </a:r>
            <a:endParaRPr lang="en-US" sz="3000"/>
          </a:p>
        </p:txBody>
      </p:sp>
      <p:sp>
        <p:nvSpPr>
          <p:cNvPr id="3" name="Text 1"/>
          <p:cNvSpPr/>
          <p:nvPr/>
        </p:nvSpPr>
        <p:spPr>
          <a:xfrm>
            <a:off x="621792" y="132588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>
                <a:solidFill>
                  <a:srgbClr val="A9C0CC"/>
                </a:solidFill>
              </a:rPr>
              <a:t>Why promising AI experiments so often fail to become deployed, adopted and trusted ways of working that deliver measurable value.</a:t>
            </a:r>
            <a:endParaRPr lang="en-US" sz="2200"/>
          </a:p>
        </p:txBody>
      </p:sp>
      <p:sp>
        <p:nvSpPr>
          <p:cNvPr id="4" name="Shape 2"/>
          <p:cNvSpPr/>
          <p:nvPr/>
        </p:nvSpPr>
        <p:spPr>
          <a:xfrm>
            <a:off x="658368" y="2743200"/>
            <a:ext cx="3401568" cy="16916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59536" y="2980944"/>
            <a:ext cx="2999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>
                <a:solidFill>
                  <a:srgbClr val="37D6C4"/>
                </a:solidFill>
              </a:rPr>
              <a:t>ORGANISATION</a:t>
            </a:r>
            <a:endParaRPr lang="en-US" sz="1200"/>
          </a:p>
        </p:txBody>
      </p:sp>
      <p:sp>
        <p:nvSpPr>
          <p:cNvPr id="6" name="Text 4"/>
          <p:cNvSpPr/>
          <p:nvPr/>
        </p:nvSpPr>
        <p:spPr>
          <a:xfrm>
            <a:off x="859536" y="340156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Foundations for scale</a:t>
            </a:r>
            <a:endParaRPr lang="en-US" sz="2000"/>
          </a:p>
        </p:txBody>
      </p:sp>
      <p:sp>
        <p:nvSpPr>
          <p:cNvPr id="7" name="Shape 5"/>
          <p:cNvSpPr/>
          <p:nvPr/>
        </p:nvSpPr>
        <p:spPr>
          <a:xfrm>
            <a:off x="4480560" y="2743200"/>
            <a:ext cx="3401568" cy="1691640"/>
          </a:xfrm>
          <a:prstGeom prst="roundRect">
            <a:avLst>
              <a:gd name="adj" fmla="val 3784"/>
            </a:avLst>
          </a:prstGeom>
          <a:solidFill>
            <a:srgbClr val="10374A"/>
          </a:solidFill>
          <a:ln w="254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681728" y="2980944"/>
            <a:ext cx="2999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>
                <a:solidFill>
                  <a:srgbClr val="37D6C4"/>
                </a:solidFill>
              </a:rPr>
              <a:t>PROCESS</a:t>
            </a:r>
            <a:endParaRPr lang="en-US" sz="1200"/>
          </a:p>
        </p:txBody>
      </p:sp>
      <p:sp>
        <p:nvSpPr>
          <p:cNvPr id="9" name="Text 7"/>
          <p:cNvSpPr/>
          <p:nvPr/>
        </p:nvSpPr>
        <p:spPr>
          <a:xfrm>
            <a:off x="4681728" y="340156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route from idea to value</a:t>
            </a:r>
            <a:endParaRPr lang="en-US" sz="2000"/>
          </a:p>
        </p:txBody>
      </p:sp>
      <p:sp>
        <p:nvSpPr>
          <p:cNvPr id="10" name="Shape 8"/>
          <p:cNvSpPr/>
          <p:nvPr/>
        </p:nvSpPr>
        <p:spPr>
          <a:xfrm>
            <a:off x="8302752" y="2743200"/>
            <a:ext cx="3401568" cy="16916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8503920" y="2980944"/>
            <a:ext cx="29992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>
                <a:solidFill>
                  <a:srgbClr val="37D6C4"/>
                </a:solidFill>
              </a:rPr>
              <a:t>INDIVIDUAL</a:t>
            </a:r>
            <a:endParaRPr lang="en-US" sz="1200"/>
          </a:p>
        </p:txBody>
      </p:sp>
      <p:sp>
        <p:nvSpPr>
          <p:cNvPr id="12" name="Text 10"/>
          <p:cNvSpPr/>
          <p:nvPr/>
        </p:nvSpPr>
        <p:spPr>
          <a:xfrm>
            <a:off x="8503920" y="340156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Confidence, capability and trust</a:t>
            </a:r>
            <a:endParaRPr lang="en-US" sz="2000"/>
          </a:p>
        </p:txBody>
      </p:sp>
      <p:sp>
        <p:nvSpPr>
          <p:cNvPr id="13" name="Text 11"/>
          <p:cNvSpPr/>
          <p:nvPr/>
        </p:nvSpPr>
        <p:spPr>
          <a:xfrm>
            <a:off x="658368" y="5074920"/>
            <a:ext cx="10561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F5F9FB"/>
                </a:solidFill>
              </a:rPr>
              <a:t>We will alternate between these challenges and the practical work each of us is doing to close the gap.</a:t>
            </a:r>
            <a:endParaRPr lang="en-US" sz="16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2B031-C7ED-8651-7315-23892501F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angle 192">
            <a:extLst>
              <a:ext uri="{FF2B5EF4-FFF2-40B4-BE49-F238E27FC236}">
                <a16:creationId xmlns:a16="http://schemas.microsoft.com/office/drawing/2014/main" id="{BED55122-5F77-655C-3309-706A3C5F8DA4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rgbClr val="091F2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5C025113-7698-3C3D-033B-0F44F6303237}"/>
              </a:ext>
            </a:extLst>
          </p:cNvPr>
          <p:cNvSpPr/>
          <p:nvPr/>
        </p:nvSpPr>
        <p:spPr bwMode="auto">
          <a:xfrm>
            <a:off x="800100" y="430000"/>
            <a:ext cx="10591800" cy="3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300" b="1" spc="200">
                <a:solidFill>
                  <a:srgbClr val="37D6C4"/>
                </a:solidFill>
                <a:effectLst/>
                <a:latin typeface="Aptos Display" pitchFamily="34" charset="0"/>
              </a:rPr>
              <a:t>WHAT KEEPS APPEARING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4AD9D5D4-2F82-2AD1-60B1-51A8B61132EC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 pitchFamily="34" charset="0"/>
              </a:rPr>
              <a:t>Eight recurring challenges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C945DBAE-BDD9-7A5F-BF9B-D5FE2F5B62AD}"/>
              </a:ext>
            </a:extLst>
          </p:cNvPr>
          <p:cNvSpPr/>
          <p:nvPr/>
        </p:nvSpPr>
        <p:spPr bwMode="auto">
          <a:xfrm>
            <a:off x="800100" y="225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8D5E136C-A836-A813-E467-7C19744B1710}"/>
              </a:ext>
            </a:extLst>
          </p:cNvPr>
          <p:cNvSpPr/>
          <p:nvPr/>
        </p:nvSpPr>
        <p:spPr bwMode="auto">
          <a:xfrm>
            <a:off x="1060100" y="245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01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849A7145-B4E3-C639-9DDA-53CCC990F3D2}"/>
              </a:ext>
            </a:extLst>
          </p:cNvPr>
          <p:cNvSpPr/>
          <p:nvPr/>
        </p:nvSpPr>
        <p:spPr bwMode="auto">
          <a:xfrm>
            <a:off x="1060100" y="293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 Display" pitchFamily="34" charset="0"/>
              </a:rPr>
              <a:t>The expectation trap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1567C3B3-62E8-B300-DC16-468BE4E8FF1A}"/>
              </a:ext>
            </a:extLst>
          </p:cNvPr>
          <p:cNvSpPr/>
          <p:nvPr/>
        </p:nvSpPr>
        <p:spPr bwMode="auto">
          <a:xfrm>
            <a:off x="3516630" y="225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9626D305-3EBF-538D-E215-6E8D022436AD}"/>
              </a:ext>
            </a:extLst>
          </p:cNvPr>
          <p:cNvSpPr/>
          <p:nvPr/>
        </p:nvSpPr>
        <p:spPr bwMode="auto">
          <a:xfrm>
            <a:off x="3776630" y="245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02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7BE64339-81DB-D292-455C-E9BE9AC531D6}"/>
              </a:ext>
            </a:extLst>
          </p:cNvPr>
          <p:cNvSpPr/>
          <p:nvPr/>
        </p:nvSpPr>
        <p:spPr bwMode="auto">
          <a:xfrm>
            <a:off x="3776630" y="293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500">
                <a:solidFill>
                  <a:srgbClr val="F5F9FB"/>
                </a:solidFill>
                <a:latin typeface="Aptos Display" pitchFamily="34" charset="0"/>
              </a:rPr>
              <a:t>Experimentation to capability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F0DF1C0D-481A-95E6-03A0-8159E6D343C1}"/>
              </a:ext>
            </a:extLst>
          </p:cNvPr>
          <p:cNvSpPr/>
          <p:nvPr/>
        </p:nvSpPr>
        <p:spPr bwMode="auto">
          <a:xfrm>
            <a:off x="6233160" y="225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360A12CA-9A33-A759-C40C-0DEC7B73FC06}"/>
              </a:ext>
            </a:extLst>
          </p:cNvPr>
          <p:cNvSpPr/>
          <p:nvPr/>
        </p:nvSpPr>
        <p:spPr bwMode="auto">
          <a:xfrm>
            <a:off x="6493160" y="245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03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EDC8BAEB-86D4-D193-0CFA-2497B6B609C2}"/>
              </a:ext>
            </a:extLst>
          </p:cNvPr>
          <p:cNvSpPr/>
          <p:nvPr/>
        </p:nvSpPr>
        <p:spPr bwMode="auto">
          <a:xfrm>
            <a:off x="6493160" y="293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 Display" pitchFamily="34" charset="0"/>
              </a:rPr>
              <a:t>AI literacy, not prompt literacy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B14D6E78-7837-C216-48BC-9DDA9664D8C1}"/>
              </a:ext>
            </a:extLst>
          </p:cNvPr>
          <p:cNvSpPr/>
          <p:nvPr/>
        </p:nvSpPr>
        <p:spPr bwMode="auto">
          <a:xfrm>
            <a:off x="8949690" y="225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DA5FDB0B-8008-ABB9-7A59-52D933DF7A84}"/>
              </a:ext>
            </a:extLst>
          </p:cNvPr>
          <p:cNvSpPr/>
          <p:nvPr/>
        </p:nvSpPr>
        <p:spPr bwMode="auto">
          <a:xfrm>
            <a:off x="9209690" y="245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04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80" name="Rectangle 479">
            <a:extLst>
              <a:ext uri="{FF2B5EF4-FFF2-40B4-BE49-F238E27FC236}">
                <a16:creationId xmlns:a16="http://schemas.microsoft.com/office/drawing/2014/main" id="{4EC9A82D-1FD8-83F7-16EC-60F0B9E90BA6}"/>
              </a:ext>
            </a:extLst>
          </p:cNvPr>
          <p:cNvSpPr/>
          <p:nvPr/>
        </p:nvSpPr>
        <p:spPr bwMode="auto">
          <a:xfrm>
            <a:off x="9209690" y="293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 Display" pitchFamily="34" charset="0"/>
              </a:rPr>
              <a:t>Trust is the scaling challenge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FBE57C6E-227F-156E-80D9-4AE1EE3A3E85}"/>
              </a:ext>
            </a:extLst>
          </p:cNvPr>
          <p:cNvSpPr/>
          <p:nvPr/>
        </p:nvSpPr>
        <p:spPr bwMode="auto">
          <a:xfrm>
            <a:off x="800100" y="400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37" name="Rectangle 536">
            <a:extLst>
              <a:ext uri="{FF2B5EF4-FFF2-40B4-BE49-F238E27FC236}">
                <a16:creationId xmlns:a16="http://schemas.microsoft.com/office/drawing/2014/main" id="{7CB96B5B-B17B-A059-1F5F-5CFA4BE5D91A}"/>
              </a:ext>
            </a:extLst>
          </p:cNvPr>
          <p:cNvSpPr/>
          <p:nvPr/>
        </p:nvSpPr>
        <p:spPr bwMode="auto">
          <a:xfrm>
            <a:off x="1060100" y="420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05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67" name="Rectangle 566">
            <a:extLst>
              <a:ext uri="{FF2B5EF4-FFF2-40B4-BE49-F238E27FC236}">
                <a16:creationId xmlns:a16="http://schemas.microsoft.com/office/drawing/2014/main" id="{69FAAA74-2C4F-0746-6B6B-6EED579996E9}"/>
              </a:ext>
            </a:extLst>
          </p:cNvPr>
          <p:cNvSpPr/>
          <p:nvPr/>
        </p:nvSpPr>
        <p:spPr bwMode="auto">
          <a:xfrm>
            <a:off x="1060100" y="468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 Display" pitchFamily="34" charset="0"/>
              </a:rPr>
              <a:t>Governance that enables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98" name="Rectangle 597">
            <a:extLst>
              <a:ext uri="{FF2B5EF4-FFF2-40B4-BE49-F238E27FC236}">
                <a16:creationId xmlns:a16="http://schemas.microsoft.com/office/drawing/2014/main" id="{EE8872F0-4075-C769-58E2-F64E181A7B46}"/>
              </a:ext>
            </a:extLst>
          </p:cNvPr>
          <p:cNvSpPr/>
          <p:nvPr/>
        </p:nvSpPr>
        <p:spPr bwMode="auto">
          <a:xfrm>
            <a:off x="3516630" y="400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30" name="Rectangle 629">
            <a:extLst>
              <a:ext uri="{FF2B5EF4-FFF2-40B4-BE49-F238E27FC236}">
                <a16:creationId xmlns:a16="http://schemas.microsoft.com/office/drawing/2014/main" id="{D64E38EC-5509-363A-E0F0-E1142595300C}"/>
              </a:ext>
            </a:extLst>
          </p:cNvPr>
          <p:cNvSpPr/>
          <p:nvPr/>
        </p:nvSpPr>
        <p:spPr bwMode="auto">
          <a:xfrm>
            <a:off x="3776630" y="420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06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E19A7B78-9B5B-1706-AE96-C918BC51980C}"/>
              </a:ext>
            </a:extLst>
          </p:cNvPr>
          <p:cNvSpPr/>
          <p:nvPr/>
        </p:nvSpPr>
        <p:spPr bwMode="auto">
          <a:xfrm>
            <a:off x="3776630" y="468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 Display" pitchFamily="34" charset="0"/>
              </a:rPr>
              <a:t>Productivity to transformation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697" name="Rectangle 696">
            <a:extLst>
              <a:ext uri="{FF2B5EF4-FFF2-40B4-BE49-F238E27FC236}">
                <a16:creationId xmlns:a16="http://schemas.microsoft.com/office/drawing/2014/main" id="{A962A34D-B319-7FE8-068D-BD586A8A6D57}"/>
              </a:ext>
            </a:extLst>
          </p:cNvPr>
          <p:cNvSpPr/>
          <p:nvPr/>
        </p:nvSpPr>
        <p:spPr bwMode="auto">
          <a:xfrm>
            <a:off x="6233160" y="400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32" name="Rectangle 731">
            <a:extLst>
              <a:ext uri="{FF2B5EF4-FFF2-40B4-BE49-F238E27FC236}">
                <a16:creationId xmlns:a16="http://schemas.microsoft.com/office/drawing/2014/main" id="{87361B28-F956-B04D-E2EE-0FC65D5F0BB1}"/>
              </a:ext>
            </a:extLst>
          </p:cNvPr>
          <p:cNvSpPr/>
          <p:nvPr/>
        </p:nvSpPr>
        <p:spPr bwMode="auto">
          <a:xfrm>
            <a:off x="6493160" y="420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07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768" name="Rectangle 767">
            <a:extLst>
              <a:ext uri="{FF2B5EF4-FFF2-40B4-BE49-F238E27FC236}">
                <a16:creationId xmlns:a16="http://schemas.microsoft.com/office/drawing/2014/main" id="{FCDBBE75-F1C8-BEF6-3474-90F69E405A0F}"/>
              </a:ext>
            </a:extLst>
          </p:cNvPr>
          <p:cNvSpPr/>
          <p:nvPr/>
        </p:nvSpPr>
        <p:spPr bwMode="auto">
          <a:xfrm>
            <a:off x="6493160" y="468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 Display" pitchFamily="34" charset="0"/>
              </a:rPr>
              <a:t>Value needs measurement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05" name="Rectangle 804">
            <a:extLst>
              <a:ext uri="{FF2B5EF4-FFF2-40B4-BE49-F238E27FC236}">
                <a16:creationId xmlns:a16="http://schemas.microsoft.com/office/drawing/2014/main" id="{7207C551-0BA6-CE2A-0CA2-D2EF80E4F1D4}"/>
              </a:ext>
            </a:extLst>
          </p:cNvPr>
          <p:cNvSpPr/>
          <p:nvPr/>
        </p:nvSpPr>
        <p:spPr bwMode="auto">
          <a:xfrm>
            <a:off x="8949690" y="4000000"/>
            <a:ext cx="2442210" cy="1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43" name="Rectangle 842">
            <a:extLst>
              <a:ext uri="{FF2B5EF4-FFF2-40B4-BE49-F238E27FC236}">
                <a16:creationId xmlns:a16="http://schemas.microsoft.com/office/drawing/2014/main" id="{96F97CE6-639D-B6EB-9B5F-85444EE4E43E}"/>
              </a:ext>
            </a:extLst>
          </p:cNvPr>
          <p:cNvSpPr/>
          <p:nvPr/>
        </p:nvSpPr>
        <p:spPr bwMode="auto">
          <a:xfrm>
            <a:off x="9209690" y="4200000"/>
            <a:ext cx="192221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400" b="1">
                <a:solidFill>
                  <a:srgbClr val="37D6C4"/>
                </a:solidFill>
                <a:effectLst/>
                <a:latin typeface="Aptos Display" pitchFamily="34" charset="0"/>
              </a:rPr>
              <a:t>08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BAB35595-CA6D-86EF-C3B3-E70CAC65BC13}"/>
              </a:ext>
            </a:extLst>
          </p:cNvPr>
          <p:cNvSpPr/>
          <p:nvPr/>
        </p:nvSpPr>
        <p:spPr bwMode="auto">
          <a:xfrm>
            <a:off x="9209690" y="4680000"/>
            <a:ext cx="1922210" cy="7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500">
                <a:solidFill>
                  <a:srgbClr val="F5F9FB"/>
                </a:solidFill>
                <a:latin typeface="Aptos Display" pitchFamily="34" charset="0"/>
              </a:rPr>
              <a:t>People, not technology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736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2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01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Experimentation creates possibilities.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It does not create impact.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The organisation discovers that ideas are plentiful, but a route to value is not.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Rectangle 884">
            <a:extLst>
              <a:ext uri="{FF2B5EF4-FFF2-40B4-BE49-F238E27FC236}">
                <a16:creationId xmlns:a16="http://schemas.microsoft.com/office/drawing/2014/main" id="{59CB3865-3356-6460-BCFC-A6FE0376A229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D6BB540A-4575-E745-F913-087BA6AB7862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/>
              </a:rPr>
              <a:t>The expectation trap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1A16B0E2-462F-39EA-8AB1-12F8C0728EA7}"/>
              </a:ext>
            </a:extLst>
          </p:cNvPr>
          <p:cNvSpPr/>
          <p:nvPr/>
        </p:nvSpPr>
        <p:spPr bwMode="auto">
          <a:xfrm>
            <a:off x="800100" y="1578160"/>
            <a:ext cx="105918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/>
              </a:rPr>
              <a:t>Most organisations can build a proof of concept. Very few can operationalise one.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899" name="Rectangle 898">
            <a:extLst>
              <a:ext uri="{FF2B5EF4-FFF2-40B4-BE49-F238E27FC236}">
                <a16:creationId xmlns:a16="http://schemas.microsoft.com/office/drawing/2014/main" id="{3ADEC835-0412-C54A-0B5F-0018BDD45952}"/>
              </a:ext>
            </a:extLst>
          </p:cNvPr>
          <p:cNvSpPr/>
          <p:nvPr/>
        </p:nvSpPr>
        <p:spPr bwMode="auto">
          <a:xfrm>
            <a:off x="800100" y="2507760"/>
            <a:ext cx="3302000" cy="26422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B4DDA14B-31AD-A93C-EED3-7E78AE365FD1}"/>
              </a:ext>
            </a:extLst>
          </p:cNvPr>
          <p:cNvSpPr/>
          <p:nvPr/>
        </p:nvSpPr>
        <p:spPr bwMode="auto">
          <a:xfrm>
            <a:off x="1060100" y="3065240"/>
            <a:ext cx="278200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Why pilots pass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6A586A1E-9130-E253-BDE0-BDCA53CA2464}"/>
              </a:ext>
            </a:extLst>
          </p:cNvPr>
          <p:cNvSpPr/>
          <p:nvPr/>
        </p:nvSpPr>
        <p:spPr bwMode="auto">
          <a:xfrm>
            <a:off x="1060100" y="3599080"/>
            <a:ext cx="2782000" cy="780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They prove possibility, not value — and they run in protected conditions.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87E6F5ED-BCD2-B3DD-24F3-3A0613219C51}"/>
              </a:ext>
            </a:extLst>
          </p:cNvPr>
          <p:cNvSpPr/>
          <p:nvPr/>
        </p:nvSpPr>
        <p:spPr bwMode="auto">
          <a:xfrm>
            <a:off x="4445000" y="2507760"/>
            <a:ext cx="3302000" cy="26422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29" name="Rectangle 928">
            <a:extLst>
              <a:ext uri="{FF2B5EF4-FFF2-40B4-BE49-F238E27FC236}">
                <a16:creationId xmlns:a16="http://schemas.microsoft.com/office/drawing/2014/main" id="{56AB5A8F-EA4F-CE43-FF8D-D1E956B86B14}"/>
              </a:ext>
            </a:extLst>
          </p:cNvPr>
          <p:cNvSpPr/>
          <p:nvPr/>
        </p:nvSpPr>
        <p:spPr bwMode="auto">
          <a:xfrm>
            <a:off x="4705000" y="3065240"/>
            <a:ext cx="278200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What production adds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39" name="Rectangle 938">
            <a:extLst>
              <a:ext uri="{FF2B5EF4-FFF2-40B4-BE49-F238E27FC236}">
                <a16:creationId xmlns:a16="http://schemas.microsoft.com/office/drawing/2014/main" id="{9ED6540A-6F26-EFD3-891A-89AD6C7CCA6A}"/>
              </a:ext>
            </a:extLst>
          </p:cNvPr>
          <p:cNvSpPr/>
          <p:nvPr/>
        </p:nvSpPr>
        <p:spPr bwMode="auto">
          <a:xfrm>
            <a:off x="4705000" y="3599080"/>
            <a:ext cx="2782000" cy="9934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Complexity, ownership and integration that experimentation never had to solve.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50" name="Rectangle 949">
            <a:extLst>
              <a:ext uri="{FF2B5EF4-FFF2-40B4-BE49-F238E27FC236}">
                <a16:creationId xmlns:a16="http://schemas.microsoft.com/office/drawing/2014/main" id="{5BC605AE-9089-D23F-5C58-460385CF1905}"/>
              </a:ext>
            </a:extLst>
          </p:cNvPr>
          <p:cNvSpPr/>
          <p:nvPr/>
        </p:nvSpPr>
        <p:spPr bwMode="auto">
          <a:xfrm>
            <a:off x="8089900" y="2507760"/>
            <a:ext cx="3302000" cy="26422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62" name="Rectangle 961">
            <a:extLst>
              <a:ext uri="{FF2B5EF4-FFF2-40B4-BE49-F238E27FC236}">
                <a16:creationId xmlns:a16="http://schemas.microsoft.com/office/drawing/2014/main" id="{C7081014-B125-E3B0-92B9-32AB9EE9E532}"/>
              </a:ext>
            </a:extLst>
          </p:cNvPr>
          <p:cNvSpPr/>
          <p:nvPr/>
        </p:nvSpPr>
        <p:spPr bwMode="auto">
          <a:xfrm>
            <a:off x="8349900" y="3065240"/>
            <a:ext cx="278200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The pattern we see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D69850AC-06EB-4718-89A8-83659C0A47B0}"/>
              </a:ext>
            </a:extLst>
          </p:cNvPr>
          <p:cNvSpPr/>
          <p:nvPr/>
        </p:nvSpPr>
        <p:spPr bwMode="auto">
          <a:xfrm>
            <a:off x="8349900" y="3599080"/>
            <a:ext cx="2782000" cy="780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Compelling ideas with no owner, no process and no route to deployment.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89" name="Rectangle 988">
            <a:extLst>
              <a:ext uri="{FF2B5EF4-FFF2-40B4-BE49-F238E27FC236}">
                <a16:creationId xmlns:a16="http://schemas.microsoft.com/office/drawing/2014/main" id="{67E68068-603C-E6BA-4D41-0E6BCCB236E9}"/>
              </a:ext>
            </a:extLst>
          </p:cNvPr>
          <p:cNvSpPr/>
          <p:nvPr/>
        </p:nvSpPr>
        <p:spPr bwMode="auto">
          <a:xfrm>
            <a:off x="800100" y="5400000"/>
            <a:ext cx="105918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 Display"/>
              </a:rPr>
              <a:t>The question is not “Can we build it?”  It is “Can the organisation absorb it?”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C496490-BE9A-EF1F-2E1B-31CF05F89A92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81266E8-BF60-B2EC-4986-DEE508F9D929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01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69337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/>
          <p:cNvSpPr/>
          <p:nvPr/>
        </p:nvSpPr>
        <p:spPr>
          <a:xfrm>
            <a:off x="800100" y="880000"/>
            <a:ext cx="10591800" cy="6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3000" b="1">
                <a:solidFill>
                  <a:srgbClr val="F5F9FB"/>
                </a:solidFill>
                <a:latin typeface="Aptos Display" pitchFamily="34" charset="0"/>
              </a:rPr>
              <a:t>The language we use is important</a:t>
            </a:r>
          </a:p>
        </p:txBody>
      </p:sp>
      <p:sp>
        <p:nvSpPr>
          <p:cNvPr id="4" name="Text"/>
          <p:cNvSpPr/>
          <p:nvPr/>
        </p:nvSpPr>
        <p:spPr>
          <a:xfrm>
            <a:off x="800100" y="1620000"/>
            <a:ext cx="10591800" cy="5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800">
                <a:solidFill>
                  <a:srgbClr val="A9C0CC"/>
                </a:solidFill>
              </a:rPr>
              <a:t>Four different jobs, four different bars for success. Most disappointment comes from judging one as if it were another.</a:t>
            </a:r>
          </a:p>
        </p:txBody>
      </p:sp>
      <p:sp>
        <p:nvSpPr>
          <p:cNvPr id="5" name="Card"/>
          <p:cNvSpPr/>
          <p:nvPr/>
        </p:nvSpPr>
        <p:spPr>
          <a:xfrm>
            <a:off x="800100" y="2280000"/>
            <a:ext cx="2467950" cy="378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"/>
          <p:cNvSpPr/>
          <p:nvPr/>
        </p:nvSpPr>
        <p:spPr>
          <a:xfrm>
            <a:off x="1000100" y="2480000"/>
            <a:ext cx="206795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 b="1">
                <a:solidFill>
                  <a:srgbClr val="F5F9FB"/>
                </a:solidFill>
                <a:latin typeface="Aptos Display" pitchFamily="34" charset="0"/>
              </a:rPr>
              <a:t>PROOF OF CONCEPT</a:t>
            </a:r>
          </a:p>
        </p:txBody>
      </p:sp>
      <p:sp>
        <p:nvSpPr>
          <p:cNvPr id="7" name="Text"/>
          <p:cNvSpPr/>
          <p:nvPr/>
        </p:nvSpPr>
        <p:spPr>
          <a:xfrm>
            <a:off x="1000100" y="298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PURPOSE</a:t>
            </a:r>
          </a:p>
        </p:txBody>
      </p:sp>
      <p:sp>
        <p:nvSpPr>
          <p:cNvPr id="8" name="Text"/>
          <p:cNvSpPr/>
          <p:nvPr/>
        </p:nvSpPr>
        <p:spPr>
          <a:xfrm>
            <a:off x="1000100" y="321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Does this specific technical idea work at all, in principle?</a:t>
            </a:r>
          </a:p>
        </p:txBody>
      </p:sp>
      <p:sp>
        <p:nvSpPr>
          <p:cNvPr id="9" name="Text"/>
          <p:cNvSpPr/>
          <p:nvPr/>
        </p:nvSpPr>
        <p:spPr>
          <a:xfrm>
            <a:off x="1000100" y="401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MEASURED BY</a:t>
            </a:r>
          </a:p>
        </p:txBody>
      </p:sp>
      <p:sp>
        <p:nvSpPr>
          <p:cNvPr id="10" name="Text"/>
          <p:cNvSpPr/>
          <p:nvPr/>
        </p:nvSpPr>
        <p:spPr>
          <a:xfrm>
            <a:off x="1000100" y="424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A yes/no feasibility verdict. Technical risk retired, not value proven.</a:t>
            </a:r>
          </a:p>
        </p:txBody>
      </p:sp>
      <p:sp>
        <p:nvSpPr>
          <p:cNvPr id="11" name="Text"/>
          <p:cNvSpPr/>
          <p:nvPr/>
        </p:nvSpPr>
        <p:spPr>
          <a:xfrm>
            <a:off x="1000100" y="504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ROBUSTNESS NEEDED</a:t>
            </a:r>
          </a:p>
        </p:txBody>
      </p:sp>
      <p:sp>
        <p:nvSpPr>
          <p:cNvPr id="12" name="Text"/>
          <p:cNvSpPr/>
          <p:nvPr/>
        </p:nvSpPr>
        <p:spPr>
          <a:xfrm>
            <a:off x="1000100" y="527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Throwaway code, one happy path. No security, scale or support expectations.</a:t>
            </a:r>
          </a:p>
        </p:txBody>
      </p:sp>
      <p:sp>
        <p:nvSpPr>
          <p:cNvPr id="13" name="Card"/>
          <p:cNvSpPr/>
          <p:nvPr/>
        </p:nvSpPr>
        <p:spPr>
          <a:xfrm>
            <a:off x="3508050" y="2280000"/>
            <a:ext cx="2467950" cy="378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"/>
          <p:cNvSpPr/>
          <p:nvPr/>
        </p:nvSpPr>
        <p:spPr>
          <a:xfrm>
            <a:off x="3708050" y="2480000"/>
            <a:ext cx="206795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 b="1">
                <a:solidFill>
                  <a:srgbClr val="F5F9FB"/>
                </a:solidFill>
                <a:latin typeface="Aptos Display" pitchFamily="34" charset="0"/>
              </a:rPr>
              <a:t>PROTOTYPE</a:t>
            </a:r>
          </a:p>
        </p:txBody>
      </p:sp>
      <p:sp>
        <p:nvSpPr>
          <p:cNvPr id="15" name="Text"/>
          <p:cNvSpPr/>
          <p:nvPr/>
        </p:nvSpPr>
        <p:spPr>
          <a:xfrm>
            <a:off x="3708050" y="298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PURPOSE</a:t>
            </a:r>
          </a:p>
        </p:txBody>
      </p:sp>
      <p:sp>
        <p:nvSpPr>
          <p:cNvPr id="16" name="Text"/>
          <p:cNvSpPr/>
          <p:nvPr/>
        </p:nvSpPr>
        <p:spPr>
          <a:xfrm>
            <a:off x="3708050" y="321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Explore the experience and shape the design with real users.</a:t>
            </a:r>
          </a:p>
        </p:txBody>
      </p:sp>
      <p:sp>
        <p:nvSpPr>
          <p:cNvPr id="17" name="Text"/>
          <p:cNvSpPr/>
          <p:nvPr/>
        </p:nvSpPr>
        <p:spPr>
          <a:xfrm>
            <a:off x="3708050" y="401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MEASURED BY</a:t>
            </a:r>
          </a:p>
        </p:txBody>
      </p:sp>
      <p:sp>
        <p:nvSpPr>
          <p:cNvPr id="18" name="Text"/>
          <p:cNvSpPr/>
          <p:nvPr/>
        </p:nvSpPr>
        <p:spPr>
          <a:xfrm>
            <a:off x="3708050" y="424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Qualitative feedback: usability, desirability and clarity of the idea.</a:t>
            </a:r>
          </a:p>
        </p:txBody>
      </p:sp>
      <p:sp>
        <p:nvSpPr>
          <p:cNvPr id="19" name="Text"/>
          <p:cNvSpPr/>
          <p:nvPr/>
        </p:nvSpPr>
        <p:spPr>
          <a:xfrm>
            <a:off x="3708050" y="504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ROBUSTNESS NEEDED</a:t>
            </a:r>
          </a:p>
        </p:txBody>
      </p:sp>
      <p:sp>
        <p:nvSpPr>
          <p:cNvPr id="20" name="Text"/>
          <p:cNvSpPr/>
          <p:nvPr/>
        </p:nvSpPr>
        <p:spPr>
          <a:xfrm>
            <a:off x="3708050" y="527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Disposable front end. Data and logic can be faked, stubbed or hard coded.</a:t>
            </a:r>
          </a:p>
        </p:txBody>
      </p:sp>
      <p:sp>
        <p:nvSpPr>
          <p:cNvPr id="21" name="Card"/>
          <p:cNvSpPr/>
          <p:nvPr/>
        </p:nvSpPr>
        <p:spPr>
          <a:xfrm>
            <a:off x="6216000" y="2280000"/>
            <a:ext cx="2467950" cy="378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"/>
          <p:cNvSpPr/>
          <p:nvPr/>
        </p:nvSpPr>
        <p:spPr>
          <a:xfrm>
            <a:off x="6416000" y="2480000"/>
            <a:ext cx="206795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 b="1">
                <a:solidFill>
                  <a:srgbClr val="F5F9FB"/>
                </a:solidFill>
                <a:latin typeface="Aptos Display" pitchFamily="34" charset="0"/>
              </a:rPr>
              <a:t>MVP (Pilot 0)</a:t>
            </a:r>
          </a:p>
        </p:txBody>
      </p:sp>
      <p:sp>
        <p:nvSpPr>
          <p:cNvPr id="23" name="Text"/>
          <p:cNvSpPr/>
          <p:nvPr/>
        </p:nvSpPr>
        <p:spPr>
          <a:xfrm>
            <a:off x="6416000" y="298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PURPOSE</a:t>
            </a:r>
          </a:p>
        </p:txBody>
      </p:sp>
      <p:sp>
        <p:nvSpPr>
          <p:cNvPr id="24" name="Text"/>
          <p:cNvSpPr/>
          <p:nvPr/>
        </p:nvSpPr>
        <p:spPr>
          <a:xfrm>
            <a:off x="6416000" y="321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Put the smallest genuinely useful version into real users' hands.</a:t>
            </a:r>
          </a:p>
        </p:txBody>
      </p:sp>
      <p:sp>
        <p:nvSpPr>
          <p:cNvPr id="25" name="Text"/>
          <p:cNvSpPr/>
          <p:nvPr/>
        </p:nvSpPr>
        <p:spPr>
          <a:xfrm>
            <a:off x="6416000" y="401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MEASURED BY</a:t>
            </a:r>
          </a:p>
        </p:txBody>
      </p:sp>
      <p:sp>
        <p:nvSpPr>
          <p:cNvPr id="26" name="Text"/>
          <p:cNvSpPr/>
          <p:nvPr/>
        </p:nvSpPr>
        <p:spPr>
          <a:xfrm>
            <a:off x="6416000" y="424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Adoption, retention and the first honest signals of value in live use.</a:t>
            </a:r>
          </a:p>
        </p:txBody>
      </p:sp>
      <p:sp>
        <p:nvSpPr>
          <p:cNvPr id="27" name="Text"/>
          <p:cNvSpPr/>
          <p:nvPr/>
        </p:nvSpPr>
        <p:spPr>
          <a:xfrm>
            <a:off x="6416000" y="504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ROBUSTNESS NEEDED</a:t>
            </a:r>
          </a:p>
        </p:txBody>
      </p:sp>
      <p:sp>
        <p:nvSpPr>
          <p:cNvPr id="28" name="Text"/>
          <p:cNvSpPr/>
          <p:nvPr/>
        </p:nvSpPr>
        <p:spPr>
          <a:xfrm>
            <a:off x="6416000" y="527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Production grade for a narrow slice: secure, supported, monitored, maintainable.</a:t>
            </a:r>
          </a:p>
        </p:txBody>
      </p:sp>
      <p:sp>
        <p:nvSpPr>
          <p:cNvPr id="29" name="Card"/>
          <p:cNvSpPr/>
          <p:nvPr/>
        </p:nvSpPr>
        <p:spPr>
          <a:xfrm>
            <a:off x="8923950" y="2280000"/>
            <a:ext cx="2467950" cy="378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"/>
          <p:cNvSpPr/>
          <p:nvPr/>
        </p:nvSpPr>
        <p:spPr>
          <a:xfrm>
            <a:off x="9123950" y="2480000"/>
            <a:ext cx="206795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400" b="1">
                <a:solidFill>
                  <a:srgbClr val="F5F9FB"/>
                </a:solidFill>
                <a:latin typeface="Aptos Display" pitchFamily="34" charset="0"/>
              </a:rPr>
              <a:t>PILOT</a:t>
            </a:r>
          </a:p>
        </p:txBody>
      </p:sp>
      <p:sp>
        <p:nvSpPr>
          <p:cNvPr id="31" name="Text"/>
          <p:cNvSpPr/>
          <p:nvPr/>
        </p:nvSpPr>
        <p:spPr>
          <a:xfrm>
            <a:off x="9123950" y="298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PURPOSE</a:t>
            </a:r>
          </a:p>
        </p:txBody>
      </p:sp>
      <p:sp>
        <p:nvSpPr>
          <p:cNvPr id="32" name="Text"/>
          <p:cNvSpPr/>
          <p:nvPr/>
        </p:nvSpPr>
        <p:spPr>
          <a:xfrm>
            <a:off x="9123950" y="321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Prove the solution works in a real business setting at limited scale.</a:t>
            </a:r>
          </a:p>
        </p:txBody>
      </p:sp>
      <p:sp>
        <p:nvSpPr>
          <p:cNvPr id="33" name="Text"/>
          <p:cNvSpPr/>
          <p:nvPr/>
        </p:nvSpPr>
        <p:spPr>
          <a:xfrm>
            <a:off x="9123950" y="401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MEASURED BY</a:t>
            </a:r>
          </a:p>
        </p:txBody>
      </p:sp>
      <p:sp>
        <p:nvSpPr>
          <p:cNvPr id="34" name="Text"/>
          <p:cNvSpPr/>
          <p:nvPr/>
        </p:nvSpPr>
        <p:spPr>
          <a:xfrm>
            <a:off x="9123950" y="424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Business outcomes, cost to serve and readiness to scale beyond the pilot group.</a:t>
            </a:r>
          </a:p>
        </p:txBody>
      </p:sp>
      <p:sp>
        <p:nvSpPr>
          <p:cNvPr id="35" name="Text"/>
          <p:cNvSpPr/>
          <p:nvPr/>
        </p:nvSpPr>
        <p:spPr>
          <a:xfrm>
            <a:off x="9123950" y="5040000"/>
            <a:ext cx="206795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ROBUSTNESS NEEDED</a:t>
            </a:r>
          </a:p>
        </p:txBody>
      </p:sp>
      <p:sp>
        <p:nvSpPr>
          <p:cNvPr id="36" name="Text"/>
          <p:cNvSpPr/>
          <p:nvPr/>
        </p:nvSpPr>
        <p:spPr>
          <a:xfrm>
            <a:off x="9123950" y="5270000"/>
            <a:ext cx="20679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Full production controls: governance, integration, support model and rollback.</a:t>
            </a: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id="{EBFF14AF-4D58-B74F-BB90-3384BD406309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2">
            <a:extLst>
              <a:ext uri="{FF2B5EF4-FFF2-40B4-BE49-F238E27FC236}">
                <a16:creationId xmlns:a16="http://schemas.microsoft.com/office/drawing/2014/main" id="{1C8D84D8-3D49-EFC2-FC5A-08110DB933CA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01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 descr="Timeline arrow">
            <a:extLst>
              <a:ext uri="{FF2B5EF4-FFF2-40B4-BE49-F238E27FC236}">
                <a16:creationId xmlns:a16="http://schemas.microsoft.com/office/drawing/2014/main" id="{0AA725FF-66D2-C9C9-7B2F-09AB1FE449F0}"/>
              </a:ext>
            </a:extLst>
          </p:cNvPr>
          <p:cNvCxnSpPr>
            <a:cxnSpLocks/>
          </p:cNvCxnSpPr>
          <p:nvPr/>
        </p:nvCxnSpPr>
        <p:spPr>
          <a:xfrm>
            <a:off x="476070" y="3187339"/>
            <a:ext cx="11025188" cy="0"/>
          </a:xfrm>
          <a:prstGeom prst="line">
            <a:avLst/>
          </a:prstGeom>
          <a:noFill/>
          <a:ln w="25400" cap="rnd" cmpd="sng" algn="ctr">
            <a:solidFill>
              <a:srgbClr val="37D6C4"/>
            </a:solidFill>
            <a:prstDash val="sysDot"/>
            <a:headEnd type="none" w="med" len="med"/>
            <a:tailEnd type="arrow" w="lg" len="med"/>
          </a:ln>
          <a:effectLst/>
        </p:spPr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9209277-CB95-DFB1-ECA3-3164F6A44C59}"/>
              </a:ext>
            </a:extLst>
          </p:cNvPr>
          <p:cNvGrpSpPr/>
          <p:nvPr/>
        </p:nvGrpSpPr>
        <p:grpSpPr>
          <a:xfrm>
            <a:off x="514713" y="2165735"/>
            <a:ext cx="2176286" cy="2999339"/>
            <a:chOff x="223842" y="2165735"/>
            <a:chExt cx="2176286" cy="2999339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5CFF1CF-003F-88A6-AF62-09C7A335067F}"/>
                </a:ext>
              </a:extLst>
            </p:cNvPr>
            <p:cNvGrpSpPr/>
            <p:nvPr/>
          </p:nvGrpSpPr>
          <p:grpSpPr>
            <a:xfrm>
              <a:off x="223842" y="2165735"/>
              <a:ext cx="1800000" cy="1672554"/>
              <a:chOff x="474738" y="2557577"/>
              <a:chExt cx="1800000" cy="1672554"/>
            </a:xfrm>
          </p:grpSpPr>
          <p:sp>
            <p:nvSpPr>
              <p:cNvPr id="61" name="TextBox 3">
                <a:extLst>
                  <a:ext uri="{FF2B5EF4-FFF2-40B4-BE49-F238E27FC236}">
                    <a16:creationId xmlns:a16="http://schemas.microsoft.com/office/drawing/2014/main" id="{9D06D6C1-2711-D439-F57C-2955B1ED5996}"/>
                  </a:ext>
                </a:extLst>
              </p:cNvPr>
              <p:cNvSpPr txBox="1"/>
              <p:nvPr/>
            </p:nvSpPr>
            <p:spPr>
              <a:xfrm>
                <a:off x="474738" y="2557577"/>
                <a:ext cx="1800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5F9F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Ideation</a:t>
                </a: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E7D31B78-F46E-DE0D-567C-F6A98ED93219}"/>
                  </a:ext>
                </a:extLst>
              </p:cNvPr>
              <p:cNvGrpSpPr/>
              <p:nvPr/>
            </p:nvGrpSpPr>
            <p:grpSpPr>
              <a:xfrm>
                <a:off x="752995" y="2986645"/>
                <a:ext cx="1243486" cy="1243486"/>
                <a:chOff x="752995" y="2986645"/>
                <a:chExt cx="1243486" cy="1243486"/>
              </a:xfrm>
            </p:grpSpPr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994C3252-C0E5-FED6-2F21-AF818C64CFDA}"/>
                    </a:ext>
                  </a:extLst>
                </p:cNvPr>
                <p:cNvSpPr/>
                <p:nvPr/>
              </p:nvSpPr>
              <p:spPr bwMode="auto">
                <a:xfrm>
                  <a:off x="752995" y="2986645"/>
                  <a:ext cx="1243486" cy="1243486"/>
                </a:xfrm>
                <a:prstGeom prst="ellipse">
                  <a:avLst/>
                </a:prstGeom>
                <a:solidFill>
                  <a:srgbClr val="0B2A3E"/>
                </a:solidFill>
                <a:ln w="25400" cap="flat" cmpd="sng" algn="ctr">
                  <a:solidFill>
                    <a:srgbClr val="24495C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2EDE8F7D-7520-5DB5-01CC-D20BA8F843D9}"/>
                    </a:ext>
                  </a:extLst>
                </p:cNvPr>
                <p:cNvSpPr/>
                <p:nvPr/>
              </p:nvSpPr>
              <p:spPr bwMode="auto">
                <a:xfrm>
                  <a:off x="830166" y="3062748"/>
                  <a:ext cx="1091279" cy="1091279"/>
                </a:xfrm>
                <a:prstGeom prst="ellipse">
                  <a:avLst/>
                </a:prstGeom>
                <a:solidFill>
                  <a:srgbClr val="37D6C4"/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65" name="Graphic 12" descr="Scientific Thought with solid fill">
                  <a:extLst>
                    <a:ext uri="{FF2B5EF4-FFF2-40B4-BE49-F238E27FC236}">
                      <a16:creationId xmlns:a16="http://schemas.microsoft.com/office/drawing/2014/main" id="{C0AA5D48-A0AE-8AA8-DCA5-64D9669B1F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/>
                <a:stretch/>
              </p:blipFill>
              <p:spPr>
                <a:xfrm>
                  <a:off x="918605" y="3119044"/>
                  <a:ext cx="914400" cy="91440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E163EE6-1F2C-B0EB-9F63-FC5E870AC7EF}"/>
                </a:ext>
              </a:extLst>
            </p:cNvPr>
            <p:cNvGrpSpPr/>
            <p:nvPr/>
          </p:nvGrpSpPr>
          <p:grpSpPr>
            <a:xfrm>
              <a:off x="1012370" y="3794043"/>
              <a:ext cx="1387758" cy="1371031"/>
              <a:chOff x="1263266" y="4185885"/>
              <a:chExt cx="1387758" cy="1371031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52C782A-3EBD-C3C7-E44C-66735BF989C9}"/>
                  </a:ext>
                </a:extLst>
              </p:cNvPr>
              <p:cNvSpPr txBox="1"/>
              <p:nvPr/>
            </p:nvSpPr>
            <p:spPr>
              <a:xfrm>
                <a:off x="1571024" y="4398624"/>
                <a:ext cx="108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Human ambition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6B0D4A1-3D32-8216-C2A1-AE0F544E41B0}"/>
                  </a:ext>
                </a:extLst>
              </p:cNvPr>
              <p:cNvSpPr txBox="1"/>
              <p:nvPr/>
            </p:nvSpPr>
            <p:spPr>
              <a:xfrm>
                <a:off x="1548524" y="5095251"/>
                <a:ext cx="108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Problems to solve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0D161E96-EBF6-534A-8553-CFDE7EB4D67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53266" y="4185885"/>
                <a:ext cx="11250" cy="931612"/>
              </a:xfrm>
              <a:prstGeom prst="line">
                <a:avLst/>
              </a:prstGeom>
              <a:solidFill>
                <a:srgbClr val="37D6C4"/>
              </a:solidFill>
              <a:ln w="63500" cap="rnd" cmpd="sng" algn="ctr">
                <a:solidFill>
                  <a:srgbClr val="37D6C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261339A-E263-253B-D5A3-105707E5F976}"/>
                  </a:ext>
                </a:extLst>
              </p:cNvPr>
              <p:cNvSpPr/>
              <p:nvPr/>
            </p:nvSpPr>
            <p:spPr bwMode="auto">
              <a:xfrm>
                <a:off x="1271288" y="4422883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C7807A6-4874-FEF7-AC34-B62A25780C03}"/>
                  </a:ext>
                </a:extLst>
              </p:cNvPr>
              <p:cNvSpPr/>
              <p:nvPr/>
            </p:nvSpPr>
            <p:spPr bwMode="auto">
              <a:xfrm>
                <a:off x="1263266" y="5117497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2B7FBBF-6D28-FF69-34C0-8CAAF6259E8E}"/>
              </a:ext>
            </a:extLst>
          </p:cNvPr>
          <p:cNvGrpSpPr/>
          <p:nvPr/>
        </p:nvGrpSpPr>
        <p:grpSpPr>
          <a:xfrm>
            <a:off x="5027531" y="1888736"/>
            <a:ext cx="2167992" cy="3809556"/>
            <a:chOff x="2554715" y="1888736"/>
            <a:chExt cx="2167992" cy="3809556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B60B2437-C18A-D48D-EBB4-36C8D50C958B}"/>
                </a:ext>
              </a:extLst>
            </p:cNvPr>
            <p:cNvGrpSpPr/>
            <p:nvPr/>
          </p:nvGrpSpPr>
          <p:grpSpPr>
            <a:xfrm>
              <a:off x="2554715" y="1888736"/>
              <a:ext cx="1800000" cy="1948810"/>
              <a:chOff x="2366518" y="2280578"/>
              <a:chExt cx="1800000" cy="1948810"/>
            </a:xfrm>
          </p:grpSpPr>
          <p:sp>
            <p:nvSpPr>
              <p:cNvPr id="78" name="TextBox 4">
                <a:extLst>
                  <a:ext uri="{FF2B5EF4-FFF2-40B4-BE49-F238E27FC236}">
                    <a16:creationId xmlns:a16="http://schemas.microsoft.com/office/drawing/2014/main" id="{250B368B-7AA4-F272-A4FE-36ED8365BB64}"/>
                  </a:ext>
                </a:extLst>
              </p:cNvPr>
              <p:cNvSpPr txBox="1"/>
              <p:nvPr/>
            </p:nvSpPr>
            <p:spPr>
              <a:xfrm>
                <a:off x="2366518" y="2280578"/>
                <a:ext cx="180000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5F9F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Experimentation</a:t>
                </a: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48189B7-A9DC-D6A1-617C-F6A8D5C7DDE3}"/>
                  </a:ext>
                </a:extLst>
              </p:cNvPr>
              <p:cNvGrpSpPr/>
              <p:nvPr/>
            </p:nvGrpSpPr>
            <p:grpSpPr>
              <a:xfrm>
                <a:off x="2640013" y="2987388"/>
                <a:ext cx="1242000" cy="1242000"/>
                <a:chOff x="2640013" y="2987388"/>
                <a:chExt cx="1242000" cy="1242000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88F14B1A-CCDF-992F-C7F9-C920F665A4D1}"/>
                    </a:ext>
                  </a:extLst>
                </p:cNvPr>
                <p:cNvSpPr/>
                <p:nvPr/>
              </p:nvSpPr>
              <p:spPr bwMode="auto">
                <a:xfrm>
                  <a:off x="2640013" y="2987388"/>
                  <a:ext cx="1242000" cy="1242000"/>
                </a:xfrm>
                <a:prstGeom prst="ellipse">
                  <a:avLst/>
                </a:prstGeom>
                <a:solidFill>
                  <a:srgbClr val="0B2A3E"/>
                </a:solidFill>
                <a:ln w="25400" cap="flat" cmpd="sng" algn="ctr">
                  <a:solidFill>
                    <a:srgbClr val="24495C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0C9CFCAE-65E7-5BB6-9489-A6347A2E71B5}"/>
                    </a:ext>
                  </a:extLst>
                </p:cNvPr>
                <p:cNvSpPr/>
                <p:nvPr/>
              </p:nvSpPr>
              <p:spPr bwMode="auto">
                <a:xfrm>
                  <a:off x="2716025" y="3063400"/>
                  <a:ext cx="1089975" cy="1089975"/>
                </a:xfrm>
                <a:prstGeom prst="ellipse">
                  <a:avLst/>
                </a:prstGeom>
                <a:solidFill>
                  <a:srgbClr val="37D6C4"/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82" name="Graphic 21" descr="Flask with solid fill">
                  <a:extLst>
                    <a:ext uri="{FF2B5EF4-FFF2-40B4-BE49-F238E27FC236}">
                      <a16:creationId xmlns:a16="http://schemas.microsoft.com/office/drawing/2014/main" id="{863B2D4D-5299-28AE-9EC7-09FE7E92FD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2809318" y="3119044"/>
                  <a:ext cx="914400" cy="914400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101B789-6CBA-E0EC-E2ED-CB00583C9194}"/>
                </a:ext>
              </a:extLst>
            </p:cNvPr>
            <p:cNvCxnSpPr>
              <a:cxnSpLocks/>
              <a:endCxn id="73" idx="0"/>
            </p:cNvCxnSpPr>
            <p:nvPr/>
          </p:nvCxnSpPr>
          <p:spPr bwMode="auto">
            <a:xfrm flipH="1">
              <a:off x="3432971" y="3815300"/>
              <a:ext cx="3228" cy="1628239"/>
            </a:xfrm>
            <a:prstGeom prst="line">
              <a:avLst/>
            </a:prstGeom>
            <a:solidFill>
              <a:srgbClr val="37D6C4"/>
            </a:solidFill>
            <a:ln w="63500" cap="rnd" cmpd="sng" algn="ctr">
              <a:solidFill>
                <a:srgbClr val="37D6C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39430BD-78E7-BA9A-E5FF-FC8C29C37D52}"/>
                </a:ext>
              </a:extLst>
            </p:cNvPr>
            <p:cNvGrpSpPr/>
            <p:nvPr/>
          </p:nvGrpSpPr>
          <p:grpSpPr>
            <a:xfrm>
              <a:off x="3342971" y="4028039"/>
              <a:ext cx="1379736" cy="276999"/>
              <a:chOff x="17963301" y="3832157"/>
              <a:chExt cx="1379736" cy="276999"/>
            </a:xfrm>
          </p:grpSpPr>
          <p:sp>
            <p:nvSpPr>
              <p:cNvPr id="76" name="TextBox 55">
                <a:extLst>
                  <a:ext uri="{FF2B5EF4-FFF2-40B4-BE49-F238E27FC236}">
                    <a16:creationId xmlns:a16="http://schemas.microsoft.com/office/drawing/2014/main" id="{029CE0D6-0FA7-BADE-D944-3F38AE3DE955}"/>
                  </a:ext>
                </a:extLst>
              </p:cNvPr>
              <p:cNvSpPr txBox="1"/>
              <p:nvPr/>
            </p:nvSpPr>
            <p:spPr>
              <a:xfrm>
                <a:off x="18263037" y="3832157"/>
                <a:ext cx="1080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What if … ?</a:t>
                </a: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66280D13-EAD1-4C15-83F9-C720053F628F}"/>
                  </a:ext>
                </a:extLst>
              </p:cNvPr>
              <p:cNvSpPr/>
              <p:nvPr/>
            </p:nvSpPr>
            <p:spPr bwMode="auto">
              <a:xfrm>
                <a:off x="17963301" y="3856416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86E00FC6-FC5F-D6E2-9E8A-905ED4FB4E23}"/>
                </a:ext>
              </a:extLst>
            </p:cNvPr>
            <p:cNvGrpSpPr/>
            <p:nvPr/>
          </p:nvGrpSpPr>
          <p:grpSpPr>
            <a:xfrm>
              <a:off x="3334949" y="4724666"/>
              <a:ext cx="1365258" cy="461665"/>
              <a:chOff x="17955279" y="4528784"/>
              <a:chExt cx="1365258" cy="461665"/>
            </a:xfrm>
          </p:grpSpPr>
          <p:sp>
            <p:nvSpPr>
              <p:cNvPr id="74" name="TextBox 56">
                <a:extLst>
                  <a:ext uri="{FF2B5EF4-FFF2-40B4-BE49-F238E27FC236}">
                    <a16:creationId xmlns:a16="http://schemas.microsoft.com/office/drawing/2014/main" id="{DFDA0CE8-AE0B-13F8-F77C-9591A14CB47B}"/>
                  </a:ext>
                </a:extLst>
              </p:cNvPr>
              <p:cNvSpPr txBox="1"/>
              <p:nvPr/>
            </p:nvSpPr>
            <p:spPr>
              <a:xfrm>
                <a:off x="18240537" y="4528784"/>
                <a:ext cx="1080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New technology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BE7AA0AC-2BA2-5421-E816-573514A6846B}"/>
                  </a:ext>
                </a:extLst>
              </p:cNvPr>
              <p:cNvSpPr/>
              <p:nvPr/>
            </p:nvSpPr>
            <p:spPr bwMode="auto">
              <a:xfrm>
                <a:off x="17955279" y="4551030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850D90E-1C1C-E306-F95F-70633F9B896F}"/>
                </a:ext>
              </a:extLst>
            </p:cNvPr>
            <p:cNvGrpSpPr/>
            <p:nvPr/>
          </p:nvGrpSpPr>
          <p:grpSpPr>
            <a:xfrm>
              <a:off x="3342971" y="5421293"/>
              <a:ext cx="1365258" cy="276999"/>
              <a:chOff x="17955279" y="4528784"/>
              <a:chExt cx="1365258" cy="276999"/>
            </a:xfrm>
          </p:grpSpPr>
          <p:sp>
            <p:nvSpPr>
              <p:cNvPr id="72" name="TextBox 56">
                <a:extLst>
                  <a:ext uri="{FF2B5EF4-FFF2-40B4-BE49-F238E27FC236}">
                    <a16:creationId xmlns:a16="http://schemas.microsoft.com/office/drawing/2014/main" id="{C0166002-E434-41F8-9576-B5896EC39A55}"/>
                  </a:ext>
                </a:extLst>
              </p:cNvPr>
              <p:cNvSpPr txBox="1"/>
              <p:nvPr/>
            </p:nvSpPr>
            <p:spPr>
              <a:xfrm>
                <a:off x="18240537" y="4528784"/>
                <a:ext cx="1080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Fail fast</a:t>
                </a: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84099EC-80AC-F65C-563C-C36CA6EC044C}"/>
                  </a:ext>
                </a:extLst>
              </p:cNvPr>
              <p:cNvSpPr/>
              <p:nvPr/>
            </p:nvSpPr>
            <p:spPr bwMode="auto">
              <a:xfrm>
                <a:off x="17955279" y="4551030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</p:grpSp>
      <p:sp>
        <p:nvSpPr>
          <p:cNvPr id="83" name="Arrow: Pentagon 82">
            <a:extLst>
              <a:ext uri="{FF2B5EF4-FFF2-40B4-BE49-F238E27FC236}">
                <a16:creationId xmlns:a16="http://schemas.microsoft.com/office/drawing/2014/main" id="{9419E0D2-0053-BBAC-5B68-FD8E8630433F}"/>
              </a:ext>
            </a:extLst>
          </p:cNvPr>
          <p:cNvSpPr/>
          <p:nvPr/>
        </p:nvSpPr>
        <p:spPr bwMode="auto">
          <a:xfrm>
            <a:off x="476070" y="1157978"/>
            <a:ext cx="5400000" cy="432000"/>
          </a:xfrm>
          <a:prstGeom prst="homePlate">
            <a:avLst/>
          </a:prstGeom>
          <a:solidFill>
            <a:srgbClr val="37D6C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71B2C"/>
                </a:solidFill>
                <a:effectLst/>
                <a:uLnTx/>
                <a:uFillTx/>
                <a:latin typeface="Aptos" panose="02110004020202020204"/>
                <a:ea typeface="Segoe UI" pitchFamily="34" charset="0"/>
                <a:cs typeface="Segoe UI" pitchFamily="34" charset="0"/>
              </a:rPr>
              <a:t>Operationalised Platforms</a:t>
            </a:r>
          </a:p>
        </p:txBody>
      </p:sp>
      <p:sp>
        <p:nvSpPr>
          <p:cNvPr id="84" name="Arrow: Chevron 83">
            <a:extLst>
              <a:ext uri="{FF2B5EF4-FFF2-40B4-BE49-F238E27FC236}">
                <a16:creationId xmlns:a16="http://schemas.microsoft.com/office/drawing/2014/main" id="{80F70F07-0E91-337F-AB32-EB8E96EBF12C}"/>
              </a:ext>
            </a:extLst>
          </p:cNvPr>
          <p:cNvSpPr/>
          <p:nvPr/>
        </p:nvSpPr>
        <p:spPr bwMode="auto">
          <a:xfrm>
            <a:off x="6129228" y="1157978"/>
            <a:ext cx="5400000" cy="432000"/>
          </a:xfrm>
          <a:prstGeom prst="chevron">
            <a:avLst/>
          </a:prstGeom>
          <a:solidFill>
            <a:srgbClr val="37D6C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71B2C"/>
                </a:solidFill>
                <a:effectLst/>
                <a:uLnTx/>
                <a:uFillTx/>
                <a:latin typeface="Aptos" panose="02110004020202020204"/>
                <a:ea typeface="Segoe UI" pitchFamily="34" charset="0"/>
                <a:cs typeface="Segoe UI" pitchFamily="34" charset="0"/>
              </a:rPr>
              <a:t>Route to Live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02FE269-5A85-D59F-7CCE-83195616CEEE}"/>
              </a:ext>
            </a:extLst>
          </p:cNvPr>
          <p:cNvGrpSpPr/>
          <p:nvPr/>
        </p:nvGrpSpPr>
        <p:grpSpPr>
          <a:xfrm>
            <a:off x="9532054" y="2164491"/>
            <a:ext cx="2183876" cy="3556047"/>
            <a:chOff x="9659748" y="2164491"/>
            <a:chExt cx="2183876" cy="3556047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6183D834-EA1C-934A-0013-E44D6098EB81}"/>
                </a:ext>
              </a:extLst>
            </p:cNvPr>
            <p:cNvGrpSpPr/>
            <p:nvPr/>
          </p:nvGrpSpPr>
          <p:grpSpPr>
            <a:xfrm>
              <a:off x="9659748" y="2164491"/>
              <a:ext cx="1800000" cy="1673055"/>
              <a:chOff x="9910644" y="2556333"/>
              <a:chExt cx="1800000" cy="1673055"/>
            </a:xfrm>
          </p:grpSpPr>
          <p:sp>
            <p:nvSpPr>
              <p:cNvPr id="97" name="TextBox 8">
                <a:extLst>
                  <a:ext uri="{FF2B5EF4-FFF2-40B4-BE49-F238E27FC236}">
                    <a16:creationId xmlns:a16="http://schemas.microsoft.com/office/drawing/2014/main" id="{599758F3-4592-B845-2C12-B6E5C12D7707}"/>
                  </a:ext>
                </a:extLst>
              </p:cNvPr>
              <p:cNvSpPr txBox="1"/>
              <p:nvPr/>
            </p:nvSpPr>
            <p:spPr>
              <a:xfrm>
                <a:off x="9910644" y="2556333"/>
                <a:ext cx="18000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5F9FB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Scale</a:t>
                </a:r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9E31680F-2F2A-F13D-02E7-0ABC8969682A}"/>
                  </a:ext>
                </a:extLst>
              </p:cNvPr>
              <p:cNvGrpSpPr/>
              <p:nvPr/>
            </p:nvGrpSpPr>
            <p:grpSpPr>
              <a:xfrm>
                <a:off x="10173713" y="2987388"/>
                <a:ext cx="1242000" cy="1242000"/>
                <a:chOff x="10173713" y="2987388"/>
                <a:chExt cx="1242000" cy="1242000"/>
              </a:xfrm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CCE98C87-5B24-E8B1-504F-B7CA659123CD}"/>
                    </a:ext>
                  </a:extLst>
                </p:cNvPr>
                <p:cNvSpPr/>
                <p:nvPr/>
              </p:nvSpPr>
              <p:spPr bwMode="auto">
                <a:xfrm>
                  <a:off x="10173713" y="2987388"/>
                  <a:ext cx="1242000" cy="1242000"/>
                </a:xfrm>
                <a:prstGeom prst="ellipse">
                  <a:avLst/>
                </a:prstGeom>
                <a:solidFill>
                  <a:srgbClr val="0B2A3E"/>
                </a:solidFill>
                <a:ln w="25400" cap="flat" cmpd="sng" algn="ctr">
                  <a:solidFill>
                    <a:srgbClr val="24495C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DB518D53-8F39-6D1F-6361-81A9907847D8}"/>
                    </a:ext>
                  </a:extLst>
                </p:cNvPr>
                <p:cNvSpPr/>
                <p:nvPr/>
              </p:nvSpPr>
              <p:spPr bwMode="auto">
                <a:xfrm>
                  <a:off x="10249726" y="3063401"/>
                  <a:ext cx="1089975" cy="1089975"/>
                </a:xfrm>
                <a:prstGeom prst="ellipse">
                  <a:avLst/>
                </a:prstGeom>
                <a:solidFill>
                  <a:srgbClr val="37D6C4"/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32472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Segoe UI" pitchFamily="34" charset="0"/>
                    <a:cs typeface="Segoe UI" pitchFamily="34" charset="0"/>
                  </a:endParaRPr>
                </a:p>
              </p:txBody>
            </p:sp>
            <p:pic>
              <p:nvPicPr>
                <p:cNvPr id="101" name="Graphic 100" descr="Rocket with solid fill">
                  <a:extLst>
                    <a:ext uri="{FF2B5EF4-FFF2-40B4-BE49-F238E27FC236}">
                      <a16:creationId xmlns:a16="http://schemas.microsoft.com/office/drawing/2014/main" id="{F7705B9F-F2EF-0A77-0C87-06002F0DAA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10337513" y="3151188"/>
                  <a:ext cx="914400" cy="914400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B12ECF-8E3E-A852-207C-FA7493F4B5E1}"/>
                </a:ext>
              </a:extLst>
            </p:cNvPr>
            <p:cNvCxnSpPr>
              <a:cxnSpLocks/>
              <a:stCxn id="99" idx="4"/>
              <a:endCxn id="92" idx="0"/>
            </p:cNvCxnSpPr>
            <p:nvPr/>
          </p:nvCxnSpPr>
          <p:spPr bwMode="auto">
            <a:xfrm>
              <a:off x="10543817" y="3837546"/>
              <a:ext cx="10071" cy="1628239"/>
            </a:xfrm>
            <a:prstGeom prst="line">
              <a:avLst/>
            </a:prstGeom>
            <a:solidFill>
              <a:srgbClr val="37D6C4"/>
            </a:solidFill>
            <a:ln w="63500" cap="rnd" cmpd="sng" algn="ctr">
              <a:solidFill>
                <a:srgbClr val="37D6C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1ED58566-2BBF-6378-3AA7-26D4FDBE48CC}"/>
                </a:ext>
              </a:extLst>
            </p:cNvPr>
            <p:cNvGrpSpPr/>
            <p:nvPr/>
          </p:nvGrpSpPr>
          <p:grpSpPr>
            <a:xfrm>
              <a:off x="10463888" y="4050285"/>
              <a:ext cx="1379736" cy="276999"/>
              <a:chOff x="17951027" y="3832157"/>
              <a:chExt cx="1379736" cy="276999"/>
            </a:xfrm>
          </p:grpSpPr>
          <p:sp>
            <p:nvSpPr>
              <p:cNvPr id="95" name="TextBox 55">
                <a:extLst>
                  <a:ext uri="{FF2B5EF4-FFF2-40B4-BE49-F238E27FC236}">
                    <a16:creationId xmlns:a16="http://schemas.microsoft.com/office/drawing/2014/main" id="{B611C110-366C-917B-443D-509C88489BCA}"/>
                  </a:ext>
                </a:extLst>
              </p:cNvPr>
              <p:cNvSpPr txBox="1"/>
              <p:nvPr/>
            </p:nvSpPr>
            <p:spPr>
              <a:xfrm>
                <a:off x="18250763" y="3832157"/>
                <a:ext cx="1080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Roll-out</a:t>
                </a:r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7CA5010B-1D5C-9337-1CFB-FF238F47D432}"/>
                  </a:ext>
                </a:extLst>
              </p:cNvPr>
              <p:cNvSpPr/>
              <p:nvPr/>
            </p:nvSpPr>
            <p:spPr bwMode="auto">
              <a:xfrm>
                <a:off x="17951027" y="3856416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0BD4A83-7233-7D5A-049F-C1488953D975}"/>
                </a:ext>
              </a:extLst>
            </p:cNvPr>
            <p:cNvGrpSpPr/>
            <p:nvPr/>
          </p:nvGrpSpPr>
          <p:grpSpPr>
            <a:xfrm>
              <a:off x="10455866" y="4746912"/>
              <a:ext cx="1365258" cy="276999"/>
              <a:chOff x="17943005" y="4528784"/>
              <a:chExt cx="1365258" cy="276999"/>
            </a:xfrm>
          </p:grpSpPr>
          <p:sp>
            <p:nvSpPr>
              <p:cNvPr id="93" name="TextBox 56">
                <a:extLst>
                  <a:ext uri="{FF2B5EF4-FFF2-40B4-BE49-F238E27FC236}">
                    <a16:creationId xmlns:a16="http://schemas.microsoft.com/office/drawing/2014/main" id="{AA42FF61-8ABE-105F-F3B8-2F95FB306CDA}"/>
                  </a:ext>
                </a:extLst>
              </p:cNvPr>
              <p:cNvSpPr txBox="1"/>
              <p:nvPr/>
            </p:nvSpPr>
            <p:spPr>
              <a:xfrm>
                <a:off x="18228263" y="4528784"/>
                <a:ext cx="1080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Adoption</a:t>
                </a:r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8F025FBD-C6E2-C072-9172-4F24BD74C7D6}"/>
                  </a:ext>
                </a:extLst>
              </p:cNvPr>
              <p:cNvSpPr/>
              <p:nvPr/>
            </p:nvSpPr>
            <p:spPr bwMode="auto">
              <a:xfrm>
                <a:off x="17943005" y="4551030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011D5827-ED9C-4A6A-0AD4-D0C8931DEBB6}"/>
                </a:ext>
              </a:extLst>
            </p:cNvPr>
            <p:cNvGrpSpPr/>
            <p:nvPr/>
          </p:nvGrpSpPr>
          <p:grpSpPr>
            <a:xfrm>
              <a:off x="10463888" y="5443539"/>
              <a:ext cx="1365258" cy="276999"/>
              <a:chOff x="17943005" y="4528784"/>
              <a:chExt cx="1365258" cy="276999"/>
            </a:xfrm>
          </p:grpSpPr>
          <p:sp>
            <p:nvSpPr>
              <p:cNvPr id="91" name="TextBox 56">
                <a:extLst>
                  <a:ext uri="{FF2B5EF4-FFF2-40B4-BE49-F238E27FC236}">
                    <a16:creationId xmlns:a16="http://schemas.microsoft.com/office/drawing/2014/main" id="{DC4FEE97-8D6E-AEE2-B8B9-745DABCE1E0C}"/>
                  </a:ext>
                </a:extLst>
              </p:cNvPr>
              <p:cNvSpPr txBox="1"/>
              <p:nvPr/>
            </p:nvSpPr>
            <p:spPr>
              <a:xfrm>
                <a:off x="18228263" y="4528784"/>
                <a:ext cx="1080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A9C0CC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Support</a:t>
                </a:r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69525455-9FB7-ED0C-D5A1-281B5133761F}"/>
                  </a:ext>
                </a:extLst>
              </p:cNvPr>
              <p:cNvSpPr/>
              <p:nvPr/>
            </p:nvSpPr>
            <p:spPr bwMode="auto">
              <a:xfrm>
                <a:off x="17943005" y="4551030"/>
                <a:ext cx="180000" cy="180000"/>
              </a:xfrm>
              <a:prstGeom prst="ellipse">
                <a:avLst/>
              </a:prstGeom>
              <a:solidFill>
                <a:srgbClr val="37D6C4"/>
              </a:solidFill>
              <a:ln w="38100" cap="flat" cmpd="sng" algn="ctr">
                <a:solidFill>
                  <a:srgbClr val="24495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57150" tIns="28575" rIns="57150" bIns="28575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5715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500" b="0" i="0" u="none" strike="noStrike" kern="1200" cap="none" spc="0" normalizeH="0" baseline="0" noProof="0">
                  <a:ln>
                    <a:noFill/>
                  </a:ln>
                  <a:solidFill>
                    <a:srgbClr val="A9C0CC"/>
                  </a:solidFill>
                  <a:effectLst/>
                  <a:uLnTx/>
                  <a:uFillTx/>
                  <a:latin typeface="Aptos" panose="02110004020202020204"/>
                  <a:ea typeface="ＭＳ Ｐゴシック" pitchFamily="-110" charset="-128"/>
                  <a:cs typeface="ＭＳ Ｐゴシック" pitchFamily="-110" charset="-128"/>
                </a:endParaRPr>
              </a:p>
            </p:txBody>
          </p:sp>
        </p:grpSp>
      </p:grpSp>
      <p:sp>
        <p:nvSpPr>
          <p:cNvPr id="103" name="Text 1">
            <a:extLst>
              <a:ext uri="{FF2B5EF4-FFF2-40B4-BE49-F238E27FC236}">
                <a16:creationId xmlns:a16="http://schemas.microsoft.com/office/drawing/2014/main" id="{FDEDBFC0-E566-63AF-710D-54981B0CDB05}"/>
              </a:ext>
            </a:extLst>
          </p:cNvPr>
          <p:cNvSpPr/>
          <p:nvPr/>
        </p:nvSpPr>
        <p:spPr>
          <a:xfrm>
            <a:off x="506058" y="101948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should we innovate?</a:t>
            </a:r>
            <a:endParaRPr lang="en-US" sz="3500"/>
          </a:p>
        </p:txBody>
      </p:sp>
    </p:spTree>
    <p:extLst>
      <p:ext uri="{BB962C8B-B14F-4D97-AF65-F5344CB8AC3E}">
        <p14:creationId xmlns:p14="http://schemas.microsoft.com/office/powerpoint/2010/main" val="3375708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3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02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proof of concept proves the idea.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It does not prove the organisation.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Production exposes the foundations that experimentation was able to avoid.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">
            <a:extLst>
              <a:ext uri="{FF2B5EF4-FFF2-40B4-BE49-F238E27FC236}">
                <a16:creationId xmlns:a16="http://schemas.microsoft.com/office/drawing/2014/main" id="{697F5D2D-3E57-03D7-B532-B7B19F967362}"/>
              </a:ext>
            </a:extLst>
          </p:cNvPr>
          <p:cNvSpPr/>
          <p:nvPr/>
        </p:nvSpPr>
        <p:spPr>
          <a:xfrm>
            <a:off x="4431848" y="1492416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2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What is a </a:t>
            </a: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Frontier organisation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69241E5-D25F-EDA5-2F71-2A21C070AC80}"/>
              </a:ext>
            </a:extLst>
          </p:cNvPr>
          <p:cNvSpPr/>
          <p:nvPr/>
        </p:nvSpPr>
        <p:spPr>
          <a:xfrm>
            <a:off x="4431848" y="2152364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2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develop organisational </a:t>
            </a:r>
            <a:r>
              <a:rPr kumimoji="0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Capabilities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9A94AAD-9D70-BA7B-A53E-B3E8507C7C3D}"/>
              </a:ext>
            </a:extLst>
          </p:cNvPr>
          <p:cNvSpPr/>
          <p:nvPr/>
        </p:nvSpPr>
        <p:spPr>
          <a:xfrm>
            <a:off x="869264" y="2812312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6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 err="1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ideate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4DC236-ECD6-FD16-C507-D06EE9DF383C}"/>
              </a:ext>
            </a:extLst>
          </p:cNvPr>
          <p:cNvSpPr/>
          <p:nvPr/>
        </p:nvSpPr>
        <p:spPr>
          <a:xfrm>
            <a:off x="2650556" y="2812312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6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experiment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5A46185-E010-0093-8C46-A64580140F3E}"/>
              </a:ext>
            </a:extLst>
          </p:cNvPr>
          <p:cNvSpPr/>
          <p:nvPr/>
        </p:nvSpPr>
        <p:spPr>
          <a:xfrm>
            <a:off x="4431848" y="2812312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2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govern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C5E20DF-AD73-7456-F686-94D4D71E2275}"/>
              </a:ext>
            </a:extLst>
          </p:cNvPr>
          <p:cNvSpPr/>
          <p:nvPr/>
        </p:nvSpPr>
        <p:spPr>
          <a:xfrm>
            <a:off x="4431848" y="3472260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2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secure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C9CE749-48B8-F1EE-86F2-BC31FABFD083}"/>
              </a:ext>
            </a:extLst>
          </p:cNvPr>
          <p:cNvSpPr/>
          <p:nvPr/>
        </p:nvSpPr>
        <p:spPr>
          <a:xfrm>
            <a:off x="2650556" y="4132208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4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 err="1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test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C575662-13DA-A587-2B4A-026F5E3AC22A}"/>
              </a:ext>
            </a:extLst>
          </p:cNvPr>
          <p:cNvSpPr/>
          <p:nvPr/>
        </p:nvSpPr>
        <p:spPr>
          <a:xfrm>
            <a:off x="4431848" y="4132208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4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build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9B003A3-45D2-A25F-8E42-8D2F5E0E4BF5}"/>
              </a:ext>
            </a:extLst>
          </p:cNvPr>
          <p:cNvSpPr/>
          <p:nvPr/>
        </p:nvSpPr>
        <p:spPr>
          <a:xfrm>
            <a:off x="4431848" y="4792156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4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deploy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DACBF74-42E5-6349-BD52-904C8A37C137}"/>
              </a:ext>
            </a:extLst>
          </p:cNvPr>
          <p:cNvSpPr/>
          <p:nvPr/>
        </p:nvSpPr>
        <p:spPr>
          <a:xfrm>
            <a:off x="6213139" y="4792156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3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operate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4DC6F45-A3E1-31DA-167C-5D7076ABF718}"/>
              </a:ext>
            </a:extLst>
          </p:cNvPr>
          <p:cNvSpPr/>
          <p:nvPr/>
        </p:nvSpPr>
        <p:spPr>
          <a:xfrm>
            <a:off x="4431848" y="5452104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5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adopt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58B560F-82F1-991A-F1C5-DD91730B9CD1}"/>
              </a:ext>
            </a:extLst>
          </p:cNvPr>
          <p:cNvSpPr/>
          <p:nvPr/>
        </p:nvSpPr>
        <p:spPr>
          <a:xfrm>
            <a:off x="7994431" y="4792156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3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manage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costs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F9EE988-3AA6-B24B-2A14-ABF45008BD28}"/>
              </a:ext>
            </a:extLst>
          </p:cNvPr>
          <p:cNvSpPr/>
          <p:nvPr/>
        </p:nvSpPr>
        <p:spPr>
          <a:xfrm>
            <a:off x="9775723" y="4792156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3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scale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6B319C3-5CEF-4481-3119-DCB5EA31525C}"/>
              </a:ext>
            </a:extLst>
          </p:cNvPr>
          <p:cNvSpPr/>
          <p:nvPr/>
        </p:nvSpPr>
        <p:spPr>
          <a:xfrm>
            <a:off x="7994431" y="5452104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5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measure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 impact?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8671205-063A-1D40-8657-6009815838D0}"/>
              </a:ext>
            </a:extLst>
          </p:cNvPr>
          <p:cNvSpPr/>
          <p:nvPr/>
        </p:nvSpPr>
        <p:spPr>
          <a:xfrm>
            <a:off x="6213139" y="6040237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5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evolve our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workforce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97E2ACE9-EBAD-071C-80F5-CEE6A3682154}"/>
              </a:ext>
            </a:extLst>
          </p:cNvPr>
          <p:cNvSpPr/>
          <p:nvPr/>
        </p:nvSpPr>
        <p:spPr>
          <a:xfrm>
            <a:off x="2650556" y="2152364"/>
            <a:ext cx="1547012" cy="513293"/>
          </a:xfrm>
          <a:prstGeom prst="roundRect">
            <a:avLst/>
          </a:prstGeom>
          <a:solidFill>
            <a:srgbClr val="0B2A3E"/>
          </a:solidFill>
          <a:ln w="12700">
            <a:solidFill>
              <a:schemeClr val="accent2"/>
            </a:solidFill>
          </a:ln>
        </p:spPr>
        <p:txBody>
          <a:bodyPr lIns="36000" tIns="18000" rIns="36000" bIns="18000" anchor="ctr">
            <a:normAutofit/>
          </a:bodyPr>
          <a:lstStyle>
            <a:defPPr>
              <a:defRPr lang="en-US"/>
            </a:defPPr>
            <a:lvl1pPr marL="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3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7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50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3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18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01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84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69" algn="l" defTabSz="914367" rtl="0" eaLnBrk="1" latinLnBrk="0" hangingPunct="1">
              <a:defRPr sz="17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6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How do we manage 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data and content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5F9FB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?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F5F9FB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83C543A1-5364-ADEB-9E58-9A71436CAFE3}"/>
              </a:ext>
            </a:extLst>
          </p:cNvPr>
          <p:cNvCxnSpPr>
            <a:cxnSpLocks/>
            <a:stCxn id="28" idx="3"/>
            <a:endCxn id="11" idx="0"/>
          </p:cNvCxnSpPr>
          <p:nvPr/>
        </p:nvCxnSpPr>
        <p:spPr>
          <a:xfrm>
            <a:off x="6045636" y="3397589"/>
            <a:ext cx="941009" cy="1394567"/>
          </a:xfrm>
          <a:prstGeom prst="bentConnector2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F403C85-D835-07CF-2CAC-707DE36F6D41}"/>
              </a:ext>
            </a:extLst>
          </p:cNvPr>
          <p:cNvCxnSpPr>
            <a:cxnSpLocks/>
            <a:stCxn id="28" idx="1"/>
            <a:endCxn id="8" idx="0"/>
          </p:cNvCxnSpPr>
          <p:nvPr/>
        </p:nvCxnSpPr>
        <p:spPr>
          <a:xfrm rot="10800000" flipV="1">
            <a:off x="3424062" y="3397589"/>
            <a:ext cx="951983" cy="734619"/>
          </a:xfrm>
          <a:prstGeom prst="bentConnector2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E8E4922-5C2A-8769-7BF8-E6CBCF4AB0A2}"/>
              </a:ext>
            </a:extLst>
          </p:cNvPr>
          <p:cNvCxnSpPr>
            <a:cxnSpLocks/>
            <a:stCxn id="10" idx="1"/>
            <a:endCxn id="8" idx="2"/>
          </p:cNvCxnSpPr>
          <p:nvPr/>
        </p:nvCxnSpPr>
        <p:spPr>
          <a:xfrm rot="10800000">
            <a:off x="3424063" y="4645501"/>
            <a:ext cx="1007786" cy="403302"/>
          </a:xfrm>
          <a:prstGeom prst="bentConnector2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82C3FCF2-69F4-ED81-6762-4351560F7D36}"/>
              </a:ext>
            </a:extLst>
          </p:cNvPr>
          <p:cNvCxnSpPr>
            <a:cxnSpLocks/>
            <a:stCxn id="12" idx="2"/>
            <a:endCxn id="16" idx="1"/>
          </p:cNvCxnSpPr>
          <p:nvPr/>
        </p:nvCxnSpPr>
        <p:spPr>
          <a:xfrm rot="16200000" flipH="1">
            <a:off x="5543503" y="5627247"/>
            <a:ext cx="331486" cy="1007786"/>
          </a:xfrm>
          <a:prstGeom prst="bentConnector2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73A61691-7F4C-BA06-8277-24CAB8362017}"/>
              </a:ext>
            </a:extLst>
          </p:cNvPr>
          <p:cNvCxnSpPr>
            <a:cxnSpLocks/>
            <a:stCxn id="16" idx="3"/>
            <a:endCxn id="15" idx="2"/>
          </p:cNvCxnSpPr>
          <p:nvPr/>
        </p:nvCxnSpPr>
        <p:spPr>
          <a:xfrm flipV="1">
            <a:off x="7760151" y="5965397"/>
            <a:ext cx="1007786" cy="331486"/>
          </a:xfrm>
          <a:prstGeom prst="bentConnector2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D9077627-BBA1-A557-3044-0295071067D7}"/>
              </a:ext>
            </a:extLst>
          </p:cNvPr>
          <p:cNvCxnSpPr>
            <a:cxnSpLocks/>
            <a:stCxn id="12" idx="1"/>
            <a:endCxn id="4" idx="2"/>
          </p:cNvCxnSpPr>
          <p:nvPr/>
        </p:nvCxnSpPr>
        <p:spPr>
          <a:xfrm rot="10800000">
            <a:off x="1642770" y="3325605"/>
            <a:ext cx="2789078" cy="2383146"/>
          </a:xfrm>
          <a:prstGeom prst="bentConnector2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10CDF5A-107D-9050-33F3-2E2CB175C0B6}"/>
              </a:ext>
            </a:extLst>
          </p:cNvPr>
          <p:cNvCxnSpPr>
            <a:stCxn id="2" idx="2"/>
            <a:endCxn id="3" idx="0"/>
          </p:cNvCxnSpPr>
          <p:nvPr/>
        </p:nvCxnSpPr>
        <p:spPr>
          <a:xfrm>
            <a:off x="5205354" y="2005709"/>
            <a:ext cx="0" cy="146655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7C896A7-168D-F098-3E8B-D33898052BB2}"/>
              </a:ext>
            </a:extLst>
          </p:cNvPr>
          <p:cNvCxnSpPr>
            <a:stCxn id="3" idx="2"/>
            <a:endCxn id="6" idx="0"/>
          </p:cNvCxnSpPr>
          <p:nvPr/>
        </p:nvCxnSpPr>
        <p:spPr>
          <a:xfrm>
            <a:off x="5205354" y="2665657"/>
            <a:ext cx="0" cy="146655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C152C09-D71B-F745-E987-C58BA9083659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5205354" y="3325605"/>
            <a:ext cx="0" cy="146655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12CA5EC-451C-B256-63DE-4E16DEA027DD}"/>
              </a:ext>
            </a:extLst>
          </p:cNvPr>
          <p:cNvCxnSpPr>
            <a:stCxn id="7" idx="2"/>
            <a:endCxn id="9" idx="0"/>
          </p:cNvCxnSpPr>
          <p:nvPr/>
        </p:nvCxnSpPr>
        <p:spPr>
          <a:xfrm>
            <a:off x="5205354" y="3985553"/>
            <a:ext cx="0" cy="146655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D2F35466-244F-D1E2-2E22-606271C14670}"/>
              </a:ext>
            </a:extLst>
          </p:cNvPr>
          <p:cNvSpPr/>
          <p:nvPr/>
        </p:nvSpPr>
        <p:spPr bwMode="auto">
          <a:xfrm>
            <a:off x="4376045" y="2737946"/>
            <a:ext cx="1669591" cy="1319285"/>
          </a:xfrm>
          <a:prstGeom prst="rect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3247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Aptos Display" panose="02110004020202020204"/>
              <a:ea typeface="Segoe UI" pitchFamily="34" charset="0"/>
              <a:cs typeface="Segoe UI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37A390A-6655-6F35-7751-345E351F2D69}"/>
              </a:ext>
            </a:extLst>
          </p:cNvPr>
          <p:cNvCxnSpPr>
            <a:stCxn id="3" idx="1"/>
            <a:endCxn id="17" idx="3"/>
          </p:cNvCxnSpPr>
          <p:nvPr/>
        </p:nvCxnSpPr>
        <p:spPr>
          <a:xfrm flipH="1">
            <a:off x="4197568" y="2409010"/>
            <a:ext cx="234280" cy="0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48C803D-2E38-2052-4A1B-1C818214BA02}"/>
              </a:ext>
            </a:extLst>
          </p:cNvPr>
          <p:cNvCxnSpPr>
            <a:cxnSpLocks/>
            <a:endCxn id="5" idx="3"/>
          </p:cNvCxnSpPr>
          <p:nvPr/>
        </p:nvCxnSpPr>
        <p:spPr>
          <a:xfrm flipH="1">
            <a:off x="4197568" y="3068958"/>
            <a:ext cx="178477" cy="1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18C088C-FB0F-912F-5E00-7E57911DC0D0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416276" y="3068959"/>
            <a:ext cx="234280" cy="0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32ED990-E77E-F534-620B-36AD0E91EFE5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5205354" y="4645501"/>
            <a:ext cx="0" cy="146655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1FEBA93-5D05-136D-E630-94B93CE90A29}"/>
              </a:ext>
            </a:extLst>
          </p:cNvPr>
          <p:cNvCxnSpPr>
            <a:stCxn id="10" idx="3"/>
            <a:endCxn id="11" idx="1"/>
          </p:cNvCxnSpPr>
          <p:nvPr/>
        </p:nvCxnSpPr>
        <p:spPr>
          <a:xfrm>
            <a:off x="5978860" y="5048803"/>
            <a:ext cx="234280" cy="0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DCF22A8-4094-A3BD-2D0F-9EFEA2657F1B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>
            <a:off x="7760151" y="5048803"/>
            <a:ext cx="234280" cy="0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75010F3-D616-E201-41B7-63A73E28E03F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>
            <a:off x="9541443" y="5048803"/>
            <a:ext cx="234280" cy="0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060CD97-63D9-BC37-E02F-11385388BC72}"/>
              </a:ext>
            </a:extLst>
          </p:cNvPr>
          <p:cNvCxnSpPr>
            <a:stCxn id="10" idx="2"/>
            <a:endCxn id="12" idx="0"/>
          </p:cNvCxnSpPr>
          <p:nvPr/>
        </p:nvCxnSpPr>
        <p:spPr>
          <a:xfrm>
            <a:off x="5205354" y="5305449"/>
            <a:ext cx="0" cy="146655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6EAE7AA-2892-2853-DB4E-C8FCA3C6AEB4}"/>
              </a:ext>
            </a:extLst>
          </p:cNvPr>
          <p:cNvCxnSpPr>
            <a:stCxn id="12" idx="3"/>
            <a:endCxn id="15" idx="1"/>
          </p:cNvCxnSpPr>
          <p:nvPr/>
        </p:nvCxnSpPr>
        <p:spPr>
          <a:xfrm>
            <a:off x="5978860" y="5708751"/>
            <a:ext cx="2015571" cy="0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A402DD0-E3E0-D914-8A2C-3175F34728DC}"/>
              </a:ext>
            </a:extLst>
          </p:cNvPr>
          <p:cNvCxnSpPr>
            <a:stCxn id="15" idx="0"/>
            <a:endCxn id="13" idx="2"/>
          </p:cNvCxnSpPr>
          <p:nvPr/>
        </p:nvCxnSpPr>
        <p:spPr>
          <a:xfrm flipV="1">
            <a:off x="8767937" y="5305449"/>
            <a:ext cx="0" cy="146655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EF1D978-02DD-E692-D065-CD529C86BB41}"/>
              </a:ext>
            </a:extLst>
          </p:cNvPr>
          <p:cNvCxnSpPr>
            <a:stCxn id="9" idx="1"/>
            <a:endCxn id="8" idx="3"/>
          </p:cNvCxnSpPr>
          <p:nvPr/>
        </p:nvCxnSpPr>
        <p:spPr>
          <a:xfrm flipH="1">
            <a:off x="4197568" y="4388855"/>
            <a:ext cx="234280" cy="0"/>
          </a:xfrm>
          <a:prstGeom prst="straightConnector1">
            <a:avLst/>
          </a:prstGeom>
          <a:noFill/>
          <a:ln w="9525" cap="flat" cmpd="sng" algn="ctr">
            <a:solidFill>
              <a:srgbClr val="37D6C4"/>
            </a:solidFill>
            <a:prstDash val="solid"/>
            <a:headEnd type="none" w="lg" len="med"/>
            <a:tailEnd type="triangle"/>
          </a:ln>
          <a:effectLst/>
        </p:spPr>
      </p:cxnSp>
      <p:sp>
        <p:nvSpPr>
          <p:cNvPr id="43" name="Shape 1">
            <a:extLst>
              <a:ext uri="{FF2B5EF4-FFF2-40B4-BE49-F238E27FC236}">
                <a16:creationId xmlns:a16="http://schemas.microsoft.com/office/drawing/2014/main" id="{1E0B8DE8-C29D-CED2-CE62-B5659123D985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5" name="Text 2">
            <a:extLst>
              <a:ext uri="{FF2B5EF4-FFF2-40B4-BE49-F238E27FC236}">
                <a16:creationId xmlns:a16="http://schemas.microsoft.com/office/drawing/2014/main" id="{F4C701A7-4877-6891-420C-043068FBB641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02</a:t>
            </a:r>
            <a:endParaRPr lang="en-US" sz="110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4098502-5E57-21D4-84C3-AED2A69E51F5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It’s a journey, not a switch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846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Rectangle 2575">
            <a:extLst>
              <a:ext uri="{FF2B5EF4-FFF2-40B4-BE49-F238E27FC236}">
                <a16:creationId xmlns:a16="http://schemas.microsoft.com/office/drawing/2014/main" id="{A66D6B7D-E737-1496-35BB-E08FEF4AF897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605" name="Rectangle 2604">
            <a:extLst>
              <a:ext uri="{FF2B5EF4-FFF2-40B4-BE49-F238E27FC236}">
                <a16:creationId xmlns:a16="http://schemas.microsoft.com/office/drawing/2014/main" id="{16EDCCDF-696F-5F72-759A-20675A5A2B9D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 pitchFamily="34" charset="0"/>
              </a:rPr>
              <a:t>From experimentation to capability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621" name="Rectangle 2620">
            <a:extLst>
              <a:ext uri="{FF2B5EF4-FFF2-40B4-BE49-F238E27FC236}">
                <a16:creationId xmlns:a16="http://schemas.microsoft.com/office/drawing/2014/main" id="{9E729B28-EF7F-949C-DE24-AD95BEB25AE0}"/>
              </a:ext>
            </a:extLst>
          </p:cNvPr>
          <p:cNvSpPr/>
          <p:nvPr/>
        </p:nvSpPr>
        <p:spPr bwMode="auto">
          <a:xfrm>
            <a:off x="800100" y="1578160"/>
            <a:ext cx="105918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 pitchFamily="34" charset="0"/>
              </a:rPr>
              <a:t>The organisations succeeding with AI are building repeatable capabilities, not isolated projects.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638" name="Rectangle 2637">
            <a:extLst>
              <a:ext uri="{FF2B5EF4-FFF2-40B4-BE49-F238E27FC236}">
                <a16:creationId xmlns:a16="http://schemas.microsoft.com/office/drawing/2014/main" id="{109DF04F-D4C4-65F2-93D6-3994ADC0743E}"/>
              </a:ext>
            </a:extLst>
          </p:cNvPr>
          <p:cNvSpPr/>
          <p:nvPr/>
        </p:nvSpPr>
        <p:spPr bwMode="auto">
          <a:xfrm>
            <a:off x="800100" y="250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AI strategy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656" name="Rectangle 2655">
            <a:extLst>
              <a:ext uri="{FF2B5EF4-FFF2-40B4-BE49-F238E27FC236}">
                <a16:creationId xmlns:a16="http://schemas.microsoft.com/office/drawing/2014/main" id="{462AC173-A2C9-8B4F-FEA9-C621C90642B8}"/>
              </a:ext>
            </a:extLst>
          </p:cNvPr>
          <p:cNvSpPr/>
          <p:nvPr/>
        </p:nvSpPr>
        <p:spPr bwMode="auto">
          <a:xfrm>
            <a:off x="3516630" y="250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Governance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675" name="Rectangle 2674">
            <a:extLst>
              <a:ext uri="{FF2B5EF4-FFF2-40B4-BE49-F238E27FC236}">
                <a16:creationId xmlns:a16="http://schemas.microsoft.com/office/drawing/2014/main" id="{DF2D3C60-8011-5F8D-CC3E-A81606C46FC9}"/>
              </a:ext>
            </a:extLst>
          </p:cNvPr>
          <p:cNvSpPr/>
          <p:nvPr/>
        </p:nvSpPr>
        <p:spPr bwMode="auto">
          <a:xfrm>
            <a:off x="6233160" y="250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Adoption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695" name="Rectangle 2694">
            <a:extLst>
              <a:ext uri="{FF2B5EF4-FFF2-40B4-BE49-F238E27FC236}">
                <a16:creationId xmlns:a16="http://schemas.microsoft.com/office/drawing/2014/main" id="{9EC6DBB6-6A2E-2FE5-E058-02C3FC99FD49}"/>
              </a:ext>
            </a:extLst>
          </p:cNvPr>
          <p:cNvSpPr/>
          <p:nvPr/>
        </p:nvSpPr>
        <p:spPr bwMode="auto">
          <a:xfrm>
            <a:off x="8949690" y="250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Skills development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716" name="Rectangle 2715">
            <a:extLst>
              <a:ext uri="{FF2B5EF4-FFF2-40B4-BE49-F238E27FC236}">
                <a16:creationId xmlns:a16="http://schemas.microsoft.com/office/drawing/2014/main" id="{8A8BDE3C-F52E-8CE4-D7A2-CC9896A29244}"/>
              </a:ext>
            </a:extLst>
          </p:cNvPr>
          <p:cNvSpPr/>
          <p:nvPr/>
        </p:nvSpPr>
        <p:spPr bwMode="auto">
          <a:xfrm>
            <a:off x="800100" y="344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Innovation frameworks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738" name="Rectangle 2737">
            <a:extLst>
              <a:ext uri="{FF2B5EF4-FFF2-40B4-BE49-F238E27FC236}">
                <a16:creationId xmlns:a16="http://schemas.microsoft.com/office/drawing/2014/main" id="{680387E3-8B41-C2C6-4C3F-A0917F2E62E4}"/>
              </a:ext>
            </a:extLst>
          </p:cNvPr>
          <p:cNvSpPr/>
          <p:nvPr/>
        </p:nvSpPr>
        <p:spPr bwMode="auto">
          <a:xfrm>
            <a:off x="3516630" y="344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Delivery methods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761" name="Rectangle 2760">
            <a:extLst>
              <a:ext uri="{FF2B5EF4-FFF2-40B4-BE49-F238E27FC236}">
                <a16:creationId xmlns:a16="http://schemas.microsoft.com/office/drawing/2014/main" id="{14666ABE-4491-8119-D8C3-626648CB7AD1}"/>
              </a:ext>
            </a:extLst>
          </p:cNvPr>
          <p:cNvSpPr/>
          <p:nvPr/>
        </p:nvSpPr>
        <p:spPr bwMode="auto">
          <a:xfrm>
            <a:off x="6233160" y="344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Operating models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785" name="Rectangle 2784">
            <a:extLst>
              <a:ext uri="{FF2B5EF4-FFF2-40B4-BE49-F238E27FC236}">
                <a16:creationId xmlns:a16="http://schemas.microsoft.com/office/drawing/2014/main" id="{286FF120-12BD-0A1D-6984-F11DCD9D4E7B}"/>
              </a:ext>
            </a:extLst>
          </p:cNvPr>
          <p:cNvSpPr/>
          <p:nvPr/>
        </p:nvSpPr>
        <p:spPr bwMode="auto">
          <a:xfrm>
            <a:off x="8949690" y="3447760"/>
            <a:ext cx="2442210" cy="7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itchFamily="34" charset="0"/>
              </a:rPr>
              <a:t>Value measurement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810" name="Rectangle 2809">
            <a:extLst>
              <a:ext uri="{FF2B5EF4-FFF2-40B4-BE49-F238E27FC236}">
                <a16:creationId xmlns:a16="http://schemas.microsoft.com/office/drawing/2014/main" id="{96EBA746-569B-640B-6DEB-E980D9FC59F1}"/>
              </a:ext>
            </a:extLst>
          </p:cNvPr>
          <p:cNvSpPr/>
          <p:nvPr/>
        </p:nvSpPr>
        <p:spPr bwMode="auto">
          <a:xfrm>
            <a:off x="800100" y="4450000"/>
            <a:ext cx="10591800" cy="91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700">
                <a:solidFill>
                  <a:srgbClr val="A9C0CC"/>
                </a:solidFill>
                <a:effectLst/>
                <a:latin typeface="Aptos" pitchFamily="34" charset="0"/>
              </a:rPr>
              <a:t>Maturity does not come from a collection of successful pilots. It comes from institutionalising the ability to repeatedly identify, develop, deploy and improve AI solutions.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2836" name="Rectangle 2835">
            <a:extLst>
              <a:ext uri="{FF2B5EF4-FFF2-40B4-BE49-F238E27FC236}">
                <a16:creationId xmlns:a16="http://schemas.microsoft.com/office/drawing/2014/main" id="{83B26027-5319-08F2-45B2-EE9C8094C511}"/>
              </a:ext>
            </a:extLst>
          </p:cNvPr>
          <p:cNvSpPr/>
          <p:nvPr/>
        </p:nvSpPr>
        <p:spPr bwMode="auto">
          <a:xfrm>
            <a:off x="800100" y="5400000"/>
            <a:ext cx="105918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 Display" pitchFamily="34" charset="0"/>
              </a:rPr>
              <a:t>The goal is not to deliver an AI project. It is to build an AI-capable organisation.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 pitchFamily="34" charset="0"/>
              <a:cs typeface="Aptos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18DCF5B-719A-825C-883F-E7054BFC0575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D7280EF-318B-D9C8-0429-E6E122AA515A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02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63723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/>
          <p:cNvSpPr/>
          <p:nvPr/>
        </p:nvSpPr>
        <p:spPr>
          <a:xfrm>
            <a:off x="800100" y="880000"/>
            <a:ext cx="10591800" cy="5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3000" b="1">
                <a:solidFill>
                  <a:srgbClr val="F5F9FB"/>
                </a:solidFill>
                <a:latin typeface="Aptos Display" pitchFamily="34" charset="0"/>
              </a:rPr>
              <a:t>How is work owned?</a:t>
            </a:r>
          </a:p>
        </p:txBody>
      </p:sp>
      <p:sp>
        <p:nvSpPr>
          <p:cNvPr id="4" name="Card"/>
          <p:cNvSpPr/>
          <p:nvPr/>
        </p:nvSpPr>
        <p:spPr>
          <a:xfrm>
            <a:off x="800100" y="1560000"/>
            <a:ext cx="3370600" cy="426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"/>
          <p:cNvSpPr/>
          <p:nvPr/>
        </p:nvSpPr>
        <p:spPr>
          <a:xfrm>
            <a:off x="1020100" y="1760000"/>
            <a:ext cx="2930600" cy="3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600" b="1">
                <a:solidFill>
                  <a:srgbClr val="F5F9FB"/>
                </a:solidFill>
                <a:latin typeface="Aptos Display" pitchFamily="34" charset="0"/>
              </a:rPr>
              <a:t>Project management</a:t>
            </a:r>
          </a:p>
        </p:txBody>
      </p:sp>
      <p:sp>
        <p:nvSpPr>
          <p:cNvPr id="6" name="Text"/>
          <p:cNvSpPr/>
          <p:nvPr/>
        </p:nvSpPr>
        <p:spPr>
          <a:xfrm>
            <a:off x="1020100" y="222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OWNS</a:t>
            </a:r>
          </a:p>
        </p:txBody>
      </p:sp>
      <p:sp>
        <p:nvSpPr>
          <p:cNvPr id="7" name="Text"/>
          <p:cNvSpPr/>
          <p:nvPr/>
        </p:nvSpPr>
        <p:spPr>
          <a:xfrm>
            <a:off x="1020100" y="243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A defined scope, delivered once</a:t>
            </a:r>
          </a:p>
        </p:txBody>
      </p:sp>
      <p:sp>
        <p:nvSpPr>
          <p:cNvPr id="8" name="Text"/>
          <p:cNvSpPr/>
          <p:nvPr/>
        </p:nvSpPr>
        <p:spPr>
          <a:xfrm>
            <a:off x="1020100" y="294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LIFESPAN</a:t>
            </a:r>
          </a:p>
        </p:txBody>
      </p:sp>
      <p:sp>
        <p:nvSpPr>
          <p:cNvPr id="9" name="Text"/>
          <p:cNvSpPr/>
          <p:nvPr/>
        </p:nvSpPr>
        <p:spPr>
          <a:xfrm>
            <a:off x="1020100" y="315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Temporary - ends at handover</a:t>
            </a:r>
          </a:p>
        </p:txBody>
      </p:sp>
      <p:sp>
        <p:nvSpPr>
          <p:cNvPr id="10" name="Text"/>
          <p:cNvSpPr/>
          <p:nvPr/>
        </p:nvSpPr>
        <p:spPr>
          <a:xfrm>
            <a:off x="1020100" y="366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QUESTION</a:t>
            </a:r>
          </a:p>
        </p:txBody>
      </p:sp>
      <p:sp>
        <p:nvSpPr>
          <p:cNvPr id="11" name="Text"/>
          <p:cNvSpPr/>
          <p:nvPr/>
        </p:nvSpPr>
        <p:spPr>
          <a:xfrm>
            <a:off x="1020100" y="387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Are we on time, on budget, in scope?</a:t>
            </a:r>
          </a:p>
        </p:txBody>
      </p:sp>
      <p:sp>
        <p:nvSpPr>
          <p:cNvPr id="12" name="Text"/>
          <p:cNvSpPr/>
          <p:nvPr/>
        </p:nvSpPr>
        <p:spPr>
          <a:xfrm>
            <a:off x="1020100" y="438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FOCUS</a:t>
            </a:r>
          </a:p>
        </p:txBody>
      </p:sp>
      <p:sp>
        <p:nvSpPr>
          <p:cNvPr id="13" name="Text"/>
          <p:cNvSpPr/>
          <p:nvPr/>
        </p:nvSpPr>
        <p:spPr>
          <a:xfrm>
            <a:off x="1020100" y="459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Plan, milestones, risks, dependencies, resources</a:t>
            </a:r>
          </a:p>
        </p:txBody>
      </p:sp>
      <p:sp>
        <p:nvSpPr>
          <p:cNvPr id="14" name="Text"/>
          <p:cNvSpPr/>
          <p:nvPr/>
        </p:nvSpPr>
        <p:spPr>
          <a:xfrm>
            <a:off x="1020100" y="510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SUCCEEDS WHEN</a:t>
            </a:r>
          </a:p>
        </p:txBody>
      </p:sp>
      <p:sp>
        <p:nvSpPr>
          <p:cNvPr id="15" name="Text"/>
          <p:cNvSpPr/>
          <p:nvPr/>
        </p:nvSpPr>
        <p:spPr>
          <a:xfrm>
            <a:off x="1020100" y="531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The agreed output is delivered and accepted</a:t>
            </a:r>
          </a:p>
        </p:txBody>
      </p:sp>
      <p:sp>
        <p:nvSpPr>
          <p:cNvPr id="16" name="Card"/>
          <p:cNvSpPr/>
          <p:nvPr/>
        </p:nvSpPr>
        <p:spPr>
          <a:xfrm>
            <a:off x="4410700" y="1560000"/>
            <a:ext cx="3370600" cy="426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"/>
          <p:cNvSpPr/>
          <p:nvPr/>
        </p:nvSpPr>
        <p:spPr>
          <a:xfrm>
            <a:off x="4630700" y="1760000"/>
            <a:ext cx="2930600" cy="3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600" b="1">
                <a:solidFill>
                  <a:srgbClr val="F5F9FB"/>
                </a:solidFill>
                <a:latin typeface="Aptos Display" pitchFamily="34" charset="0"/>
              </a:rPr>
              <a:t>Product ownership</a:t>
            </a:r>
          </a:p>
        </p:txBody>
      </p:sp>
      <p:sp>
        <p:nvSpPr>
          <p:cNvPr id="18" name="Text"/>
          <p:cNvSpPr/>
          <p:nvPr/>
        </p:nvSpPr>
        <p:spPr>
          <a:xfrm>
            <a:off x="4630700" y="222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OWNS</a:t>
            </a:r>
          </a:p>
        </p:txBody>
      </p:sp>
      <p:sp>
        <p:nvSpPr>
          <p:cNvPr id="19" name="Text"/>
          <p:cNvSpPr/>
          <p:nvPr/>
        </p:nvSpPr>
        <p:spPr>
          <a:xfrm>
            <a:off x="4630700" y="243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The value a product creates for its users</a:t>
            </a:r>
          </a:p>
        </p:txBody>
      </p:sp>
      <p:sp>
        <p:nvSpPr>
          <p:cNvPr id="20" name="Text"/>
          <p:cNvSpPr/>
          <p:nvPr/>
        </p:nvSpPr>
        <p:spPr>
          <a:xfrm>
            <a:off x="4630700" y="294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LIFESPAN</a:t>
            </a:r>
          </a:p>
        </p:txBody>
      </p:sp>
      <p:sp>
        <p:nvSpPr>
          <p:cNvPr id="21" name="Text"/>
          <p:cNvSpPr/>
          <p:nvPr/>
        </p:nvSpPr>
        <p:spPr>
          <a:xfrm>
            <a:off x="4630700" y="315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Continuous - lasts as long as the product</a:t>
            </a:r>
          </a:p>
        </p:txBody>
      </p:sp>
      <p:sp>
        <p:nvSpPr>
          <p:cNvPr id="22" name="Text"/>
          <p:cNvSpPr/>
          <p:nvPr/>
        </p:nvSpPr>
        <p:spPr>
          <a:xfrm>
            <a:off x="4630700" y="366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QUESTION</a:t>
            </a:r>
          </a:p>
        </p:txBody>
      </p:sp>
      <p:sp>
        <p:nvSpPr>
          <p:cNvPr id="23" name="Text"/>
          <p:cNvSpPr/>
          <p:nvPr/>
        </p:nvSpPr>
        <p:spPr>
          <a:xfrm>
            <a:off x="4630700" y="387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Are we solving the right problem, well?</a:t>
            </a:r>
          </a:p>
        </p:txBody>
      </p:sp>
      <p:sp>
        <p:nvSpPr>
          <p:cNvPr id="24" name="Text"/>
          <p:cNvSpPr/>
          <p:nvPr/>
        </p:nvSpPr>
        <p:spPr>
          <a:xfrm>
            <a:off x="4630700" y="438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FOCUS</a:t>
            </a:r>
          </a:p>
        </p:txBody>
      </p:sp>
      <p:sp>
        <p:nvSpPr>
          <p:cNvPr id="25" name="Text"/>
          <p:cNvSpPr/>
          <p:nvPr/>
        </p:nvSpPr>
        <p:spPr>
          <a:xfrm>
            <a:off x="4630700" y="459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Vision, roadmap, backlog, adoption, feedback</a:t>
            </a:r>
          </a:p>
        </p:txBody>
      </p:sp>
      <p:sp>
        <p:nvSpPr>
          <p:cNvPr id="26" name="Text"/>
          <p:cNvSpPr/>
          <p:nvPr/>
        </p:nvSpPr>
        <p:spPr>
          <a:xfrm>
            <a:off x="4630700" y="510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SUCCEEDS WHEN</a:t>
            </a:r>
          </a:p>
        </p:txBody>
      </p:sp>
      <p:sp>
        <p:nvSpPr>
          <p:cNvPr id="27" name="Text"/>
          <p:cNvSpPr/>
          <p:nvPr/>
        </p:nvSpPr>
        <p:spPr>
          <a:xfrm>
            <a:off x="4630700" y="531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Outcomes and usage improve release on release</a:t>
            </a:r>
          </a:p>
        </p:txBody>
      </p:sp>
      <p:sp>
        <p:nvSpPr>
          <p:cNvPr id="28" name="Card"/>
          <p:cNvSpPr/>
          <p:nvPr/>
        </p:nvSpPr>
        <p:spPr>
          <a:xfrm>
            <a:off x="8021300" y="1560000"/>
            <a:ext cx="3370600" cy="426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"/>
          <p:cNvSpPr/>
          <p:nvPr/>
        </p:nvSpPr>
        <p:spPr>
          <a:xfrm>
            <a:off x="8241300" y="1760000"/>
            <a:ext cx="2930600" cy="3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600" b="1">
                <a:solidFill>
                  <a:srgbClr val="F5F9FB"/>
                </a:solidFill>
                <a:latin typeface="Aptos Display" pitchFamily="34" charset="0"/>
              </a:rPr>
              <a:t>Capability ownership</a:t>
            </a:r>
          </a:p>
        </p:txBody>
      </p:sp>
      <p:sp>
        <p:nvSpPr>
          <p:cNvPr id="30" name="Text"/>
          <p:cNvSpPr/>
          <p:nvPr/>
        </p:nvSpPr>
        <p:spPr>
          <a:xfrm>
            <a:off x="8241300" y="222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OWNS</a:t>
            </a:r>
          </a:p>
        </p:txBody>
      </p:sp>
      <p:sp>
        <p:nvSpPr>
          <p:cNvPr id="31" name="Text"/>
          <p:cNvSpPr/>
          <p:nvPr/>
        </p:nvSpPr>
        <p:spPr>
          <a:xfrm>
            <a:off x="8241300" y="243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An organisational ability: people, process, data, tooling</a:t>
            </a:r>
          </a:p>
        </p:txBody>
      </p:sp>
      <p:sp>
        <p:nvSpPr>
          <p:cNvPr id="32" name="Text"/>
          <p:cNvSpPr/>
          <p:nvPr/>
        </p:nvSpPr>
        <p:spPr>
          <a:xfrm>
            <a:off x="8241300" y="294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LIFESPAN</a:t>
            </a:r>
          </a:p>
        </p:txBody>
      </p:sp>
      <p:sp>
        <p:nvSpPr>
          <p:cNvPr id="33" name="Text"/>
          <p:cNvSpPr/>
          <p:nvPr/>
        </p:nvSpPr>
        <p:spPr>
          <a:xfrm>
            <a:off x="8241300" y="315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Enduring - outlives any single product or project</a:t>
            </a:r>
          </a:p>
        </p:txBody>
      </p:sp>
      <p:sp>
        <p:nvSpPr>
          <p:cNvPr id="34" name="Text"/>
          <p:cNvSpPr/>
          <p:nvPr/>
        </p:nvSpPr>
        <p:spPr>
          <a:xfrm>
            <a:off x="8241300" y="366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QUESTION</a:t>
            </a:r>
          </a:p>
        </p:txBody>
      </p:sp>
      <p:sp>
        <p:nvSpPr>
          <p:cNvPr id="35" name="Text"/>
          <p:cNvSpPr/>
          <p:nvPr/>
        </p:nvSpPr>
        <p:spPr>
          <a:xfrm>
            <a:off x="8241300" y="387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Can we do this repeatably, safely, at scale?</a:t>
            </a:r>
          </a:p>
        </p:txBody>
      </p:sp>
      <p:sp>
        <p:nvSpPr>
          <p:cNvPr id="36" name="Text"/>
          <p:cNvSpPr/>
          <p:nvPr/>
        </p:nvSpPr>
        <p:spPr>
          <a:xfrm>
            <a:off x="8241300" y="438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FOCUS</a:t>
            </a:r>
          </a:p>
        </p:txBody>
      </p:sp>
      <p:sp>
        <p:nvSpPr>
          <p:cNvPr id="37" name="Text"/>
          <p:cNvSpPr/>
          <p:nvPr/>
        </p:nvSpPr>
        <p:spPr>
          <a:xfrm>
            <a:off x="8241300" y="459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Skills, platforms, standards, governance, reuse</a:t>
            </a:r>
          </a:p>
        </p:txBody>
      </p:sp>
      <p:sp>
        <p:nvSpPr>
          <p:cNvPr id="38" name="Text"/>
          <p:cNvSpPr/>
          <p:nvPr/>
        </p:nvSpPr>
        <p:spPr>
          <a:xfrm>
            <a:off x="8241300" y="5100000"/>
            <a:ext cx="2930600" cy="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900" b="1" spc="100">
                <a:solidFill>
                  <a:srgbClr val="37D6C4"/>
                </a:solidFill>
              </a:rPr>
              <a:t>SUCCEEDS WHEN</a:t>
            </a:r>
          </a:p>
        </p:txBody>
      </p:sp>
      <p:sp>
        <p:nvSpPr>
          <p:cNvPr id="39" name="Text"/>
          <p:cNvSpPr/>
          <p:nvPr/>
        </p:nvSpPr>
        <p:spPr>
          <a:xfrm>
            <a:off x="8241300" y="5315000"/>
            <a:ext cx="29306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GB" sz="1100">
                <a:solidFill>
                  <a:srgbClr val="A9C0CC"/>
                </a:solidFill>
              </a:rPr>
              <a:t>Many teams deliver faster because the capability exists</a:t>
            </a:r>
          </a:p>
        </p:txBody>
      </p:sp>
      <p:sp>
        <p:nvSpPr>
          <p:cNvPr id="40" name="Text"/>
          <p:cNvSpPr/>
          <p:nvPr/>
        </p:nvSpPr>
        <p:spPr>
          <a:xfrm>
            <a:off x="800100" y="6020000"/>
            <a:ext cx="10591800" cy="3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400" i="1">
                <a:solidFill>
                  <a:srgbClr val="F5F9FB"/>
                </a:solidFill>
              </a:rPr>
              <a:t>Projects deliver change, products deliver value, capabilities deliver the ability to do both again and again.</a:t>
            </a:r>
          </a:p>
        </p:txBody>
      </p:sp>
      <p:sp>
        <p:nvSpPr>
          <p:cNvPr id="42" name="Shape 1">
            <a:extLst>
              <a:ext uri="{FF2B5EF4-FFF2-40B4-BE49-F238E27FC236}">
                <a16:creationId xmlns:a16="http://schemas.microsoft.com/office/drawing/2014/main" id="{B27944A9-8685-4107-4FE7-BCD96A98C1E8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Text 2">
            <a:extLst>
              <a:ext uri="{FF2B5EF4-FFF2-40B4-BE49-F238E27FC236}">
                <a16:creationId xmlns:a16="http://schemas.microsoft.com/office/drawing/2014/main" id="{9442ADAC-5ED2-6F4C-96C5-760D0086DA14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02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5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03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Prompting is not the same as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building capability.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Real change begins when people learn to think, experiment and innovate with AI.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Rectangle 1261">
            <a:extLst>
              <a:ext uri="{FF2B5EF4-FFF2-40B4-BE49-F238E27FC236}">
                <a16:creationId xmlns:a16="http://schemas.microsoft.com/office/drawing/2014/main" id="{94967155-8B7B-41B5-D7FB-F0476D6AA1A1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19" name="Rectangle 1318">
            <a:extLst>
              <a:ext uri="{FF2B5EF4-FFF2-40B4-BE49-F238E27FC236}">
                <a16:creationId xmlns:a16="http://schemas.microsoft.com/office/drawing/2014/main" id="{CFD8FD4E-FD01-C0C5-50D9-7D30CBFB1BE1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/>
              </a:rPr>
              <a:t>AI literacy, not prompt literacy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49" name="Rectangle 1348">
            <a:extLst>
              <a:ext uri="{FF2B5EF4-FFF2-40B4-BE49-F238E27FC236}">
                <a16:creationId xmlns:a16="http://schemas.microsoft.com/office/drawing/2014/main" id="{F1A820EE-CED1-4257-3F36-ADC4F9419DC4}"/>
              </a:ext>
            </a:extLst>
          </p:cNvPr>
          <p:cNvSpPr/>
          <p:nvPr/>
        </p:nvSpPr>
        <p:spPr bwMode="auto">
          <a:xfrm>
            <a:off x="800100" y="1578160"/>
            <a:ext cx="105918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/>
              </a:rPr>
              <a:t>The first wave of AI focused on prompts. The next wave focuses on thinking.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80" name="Rectangle 1379">
            <a:extLst>
              <a:ext uri="{FF2B5EF4-FFF2-40B4-BE49-F238E27FC236}">
                <a16:creationId xmlns:a16="http://schemas.microsoft.com/office/drawing/2014/main" id="{8C50B582-2EE7-582E-D32D-69A2955DF90C}"/>
              </a:ext>
            </a:extLst>
          </p:cNvPr>
          <p:cNvSpPr/>
          <p:nvPr/>
        </p:nvSpPr>
        <p:spPr bwMode="auto">
          <a:xfrm>
            <a:off x="800100" y="2507760"/>
            <a:ext cx="4200000" cy="8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700">
                <a:solidFill>
                  <a:srgbClr val="A9C0CC"/>
                </a:solidFill>
                <a:effectLst/>
                <a:latin typeface="Aptos"/>
              </a:rPr>
              <a:t>What prompt should I use?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12" name="Arrow: Right 1411">
            <a:extLst>
              <a:ext uri="{FF2B5EF4-FFF2-40B4-BE49-F238E27FC236}">
                <a16:creationId xmlns:a16="http://schemas.microsoft.com/office/drawing/2014/main" id="{2B811227-6F97-0458-0407-7E70657D4C80}"/>
              </a:ext>
            </a:extLst>
          </p:cNvPr>
          <p:cNvSpPr/>
          <p:nvPr/>
        </p:nvSpPr>
        <p:spPr bwMode="auto">
          <a:xfrm>
            <a:off x="5300100" y="2777760"/>
            <a:ext cx="420000" cy="260000"/>
          </a:xfrm>
          <a:prstGeom prst="rightArrow">
            <a:avLst/>
          </a:prstGeom>
          <a:solidFill>
            <a:srgbClr val="37D6C4"/>
          </a:solidFill>
          <a:ln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45" name="Rectangle 1444">
            <a:extLst>
              <a:ext uri="{FF2B5EF4-FFF2-40B4-BE49-F238E27FC236}">
                <a16:creationId xmlns:a16="http://schemas.microsoft.com/office/drawing/2014/main" id="{A14A1A57-FA19-57B6-12DD-20B083214A79}"/>
              </a:ext>
            </a:extLst>
          </p:cNvPr>
          <p:cNvSpPr/>
          <p:nvPr/>
        </p:nvSpPr>
        <p:spPr bwMode="auto">
          <a:xfrm>
            <a:off x="6020100" y="2507760"/>
            <a:ext cx="5371800" cy="8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700" b="1">
                <a:solidFill>
                  <a:srgbClr val="F5F9FB"/>
                </a:solidFill>
                <a:effectLst/>
                <a:latin typeface="Aptos Display"/>
              </a:rPr>
              <a:t>What problem am I trying to solve?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79" name="Rectangle 1478">
            <a:extLst>
              <a:ext uri="{FF2B5EF4-FFF2-40B4-BE49-F238E27FC236}">
                <a16:creationId xmlns:a16="http://schemas.microsoft.com/office/drawing/2014/main" id="{6502E34C-D96B-A580-4AD4-01CF05343A12}"/>
              </a:ext>
            </a:extLst>
          </p:cNvPr>
          <p:cNvSpPr/>
          <p:nvPr/>
        </p:nvSpPr>
        <p:spPr bwMode="auto">
          <a:xfrm>
            <a:off x="800100" y="3507760"/>
            <a:ext cx="4200000" cy="8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700">
                <a:solidFill>
                  <a:srgbClr val="A9C0CC"/>
                </a:solidFill>
                <a:effectLst/>
                <a:latin typeface="Aptos"/>
              </a:rPr>
              <a:t>How do I get an answer?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14" name="Arrow: Right 1513">
            <a:extLst>
              <a:ext uri="{FF2B5EF4-FFF2-40B4-BE49-F238E27FC236}">
                <a16:creationId xmlns:a16="http://schemas.microsoft.com/office/drawing/2014/main" id="{38DD2B95-4DD8-7452-BF3B-4611EA6A1977}"/>
              </a:ext>
            </a:extLst>
          </p:cNvPr>
          <p:cNvSpPr/>
          <p:nvPr/>
        </p:nvSpPr>
        <p:spPr bwMode="auto">
          <a:xfrm>
            <a:off x="5300100" y="3777760"/>
            <a:ext cx="420000" cy="260000"/>
          </a:xfrm>
          <a:prstGeom prst="rightArrow">
            <a:avLst/>
          </a:prstGeom>
          <a:solidFill>
            <a:srgbClr val="37D6C4"/>
          </a:solidFill>
          <a:ln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50" name="Rectangle 1549">
            <a:extLst>
              <a:ext uri="{FF2B5EF4-FFF2-40B4-BE49-F238E27FC236}">
                <a16:creationId xmlns:a16="http://schemas.microsoft.com/office/drawing/2014/main" id="{2EE114E2-78F8-FA63-66A0-E66A365EA969}"/>
              </a:ext>
            </a:extLst>
          </p:cNvPr>
          <p:cNvSpPr/>
          <p:nvPr/>
        </p:nvSpPr>
        <p:spPr bwMode="auto">
          <a:xfrm>
            <a:off x="6020100" y="3507760"/>
            <a:ext cx="5371800" cy="8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700" b="1">
                <a:solidFill>
                  <a:srgbClr val="F5F9FB"/>
                </a:solidFill>
                <a:effectLst/>
                <a:latin typeface="Aptos Display"/>
              </a:rPr>
              <a:t>How do I know the answer is useful?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87" name="Rectangle 1586">
            <a:extLst>
              <a:ext uri="{FF2B5EF4-FFF2-40B4-BE49-F238E27FC236}">
                <a16:creationId xmlns:a16="http://schemas.microsoft.com/office/drawing/2014/main" id="{8DE5C0ED-2981-2477-015A-5655C292D699}"/>
              </a:ext>
            </a:extLst>
          </p:cNvPr>
          <p:cNvSpPr/>
          <p:nvPr/>
        </p:nvSpPr>
        <p:spPr bwMode="auto">
          <a:xfrm>
            <a:off x="800100" y="4550000"/>
            <a:ext cx="5124450" cy="6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300" b="1">
                <a:solidFill>
                  <a:srgbClr val="37D6C4"/>
                </a:solidFill>
                <a:effectLst/>
                <a:latin typeface="Aptos Display"/>
              </a:rPr>
              <a:t>Taught today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Prompt engineering · Tool usage · Product features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25" name="Rectangle 1624">
            <a:extLst>
              <a:ext uri="{FF2B5EF4-FFF2-40B4-BE49-F238E27FC236}">
                <a16:creationId xmlns:a16="http://schemas.microsoft.com/office/drawing/2014/main" id="{9615780A-E9B0-7157-5AE1-0B86815BA68F}"/>
              </a:ext>
            </a:extLst>
          </p:cNvPr>
          <p:cNvSpPr/>
          <p:nvPr/>
        </p:nvSpPr>
        <p:spPr bwMode="auto">
          <a:xfrm>
            <a:off x="6267450" y="4550000"/>
            <a:ext cx="5124450" cy="6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300" b="1">
                <a:solidFill>
                  <a:srgbClr val="37D6C4"/>
                </a:solidFill>
                <a:effectLst/>
                <a:latin typeface="Aptos Display"/>
              </a:rPr>
              <a:t>Rarely taught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Critical thinking · Evaluation · Experimentation · Human judgement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64" name="Rectangle 1663">
            <a:extLst>
              <a:ext uri="{FF2B5EF4-FFF2-40B4-BE49-F238E27FC236}">
                <a16:creationId xmlns:a16="http://schemas.microsoft.com/office/drawing/2014/main" id="{D429DB1B-D0CB-6C55-0A58-5C1780D049B7}"/>
              </a:ext>
            </a:extLst>
          </p:cNvPr>
          <p:cNvSpPr/>
          <p:nvPr/>
        </p:nvSpPr>
        <p:spPr bwMode="auto">
          <a:xfrm>
            <a:off x="800100" y="5400000"/>
            <a:ext cx="105918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 Display"/>
              </a:rPr>
              <a:t>Capability emerges when people learn to think alongside AI, not simply operate it.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8DD626C-4F36-648B-3731-9A4224FF812C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8048962-09B9-CB39-4CF8-1471FFC37816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03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132785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2.png"/>
          <p:cNvPicPr>
            <a:picLocks noChangeAspect="1"/>
          </p:cNvPicPr>
          <p:nvPr/>
        </p:nvPicPr>
        <p:blipFill>
          <a:blip r:embed="rId2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04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People adopt what they trust.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They quietly avoid what they do not.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Trust, not technical capability, decides whether a solution ever scales.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Rectangle 1664">
            <a:extLst>
              <a:ext uri="{FF2B5EF4-FFF2-40B4-BE49-F238E27FC236}">
                <a16:creationId xmlns:a16="http://schemas.microsoft.com/office/drawing/2014/main" id="{8AA3890C-02E0-6267-8066-17F88F6B32C6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70" name="Rectangle 1669">
            <a:extLst>
              <a:ext uri="{FF2B5EF4-FFF2-40B4-BE49-F238E27FC236}">
                <a16:creationId xmlns:a16="http://schemas.microsoft.com/office/drawing/2014/main" id="{3A34BD12-47E8-E11A-43CE-E663E546B35F}"/>
              </a:ext>
            </a:extLst>
          </p:cNvPr>
          <p:cNvSpPr/>
          <p:nvPr/>
        </p:nvSpPr>
        <p:spPr bwMode="auto">
          <a:xfrm>
            <a:off x="800100" y="800000"/>
            <a:ext cx="7300000" cy="1115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200" b="1">
                <a:solidFill>
                  <a:srgbClr val="F5F9FB"/>
                </a:solidFill>
                <a:effectLst/>
                <a:latin typeface="Aptos Display"/>
              </a:rPr>
              <a:t>Trust is the real scaling challenge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74" name="Rectangle 1673">
            <a:extLst>
              <a:ext uri="{FF2B5EF4-FFF2-40B4-BE49-F238E27FC236}">
                <a16:creationId xmlns:a16="http://schemas.microsoft.com/office/drawing/2014/main" id="{ABF96DB3-71F0-E792-C6D6-A64B633CD60E}"/>
              </a:ext>
            </a:extLst>
          </p:cNvPr>
          <p:cNvSpPr/>
          <p:nvPr/>
        </p:nvSpPr>
        <p:spPr bwMode="auto">
          <a:xfrm>
            <a:off x="800100" y="2035360"/>
            <a:ext cx="73000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/>
              </a:rPr>
              <a:t>The biggest barrier to scale is rarely technical. It is confidence.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79" name="Rectangle 1678">
            <a:extLst>
              <a:ext uri="{FF2B5EF4-FFF2-40B4-BE49-F238E27FC236}">
                <a16:creationId xmlns:a16="http://schemas.microsoft.com/office/drawing/2014/main" id="{D7F7CE30-FFE7-10B5-669C-5D70BB3CD162}"/>
              </a:ext>
            </a:extLst>
          </p:cNvPr>
          <p:cNvSpPr/>
          <p:nvPr/>
        </p:nvSpPr>
        <p:spPr bwMode="auto">
          <a:xfrm>
            <a:off x="800100" y="2964960"/>
            <a:ext cx="3478550" cy="21850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85" name="Rectangle 1684">
            <a:extLst>
              <a:ext uri="{FF2B5EF4-FFF2-40B4-BE49-F238E27FC236}">
                <a16:creationId xmlns:a16="http://schemas.microsoft.com/office/drawing/2014/main" id="{5D1D9289-17FE-0E22-3586-24E236B58989}"/>
              </a:ext>
            </a:extLst>
          </p:cNvPr>
          <p:cNvSpPr/>
          <p:nvPr/>
        </p:nvSpPr>
        <p:spPr bwMode="auto">
          <a:xfrm>
            <a:off x="1060100" y="3224960"/>
            <a:ext cx="295855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Heard repeatedly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92" name="Rectangle 1691">
            <a:extLst>
              <a:ext uri="{FF2B5EF4-FFF2-40B4-BE49-F238E27FC236}">
                <a16:creationId xmlns:a16="http://schemas.microsoft.com/office/drawing/2014/main" id="{39041002-7442-F5DA-A050-A5F48CAD9D0C}"/>
              </a:ext>
            </a:extLst>
          </p:cNvPr>
          <p:cNvSpPr/>
          <p:nvPr/>
        </p:nvSpPr>
        <p:spPr bwMode="auto">
          <a:xfrm>
            <a:off x="1060100" y="3758800"/>
            <a:ext cx="2958550" cy="1066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Can I trust the output?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Can I explain it?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Will it expose risk?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What if it is wrong?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Who is accountable?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00" name="Rectangle 1699">
            <a:extLst>
              <a:ext uri="{FF2B5EF4-FFF2-40B4-BE49-F238E27FC236}">
                <a16:creationId xmlns:a16="http://schemas.microsoft.com/office/drawing/2014/main" id="{49E8EC8E-6E77-E674-EC36-02D4863EFC86}"/>
              </a:ext>
            </a:extLst>
          </p:cNvPr>
          <p:cNvSpPr/>
          <p:nvPr/>
        </p:nvSpPr>
        <p:spPr bwMode="auto">
          <a:xfrm>
            <a:off x="4621550" y="2964960"/>
            <a:ext cx="3478550" cy="21850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09" name="Rectangle 1708">
            <a:extLst>
              <a:ext uri="{FF2B5EF4-FFF2-40B4-BE49-F238E27FC236}">
                <a16:creationId xmlns:a16="http://schemas.microsoft.com/office/drawing/2014/main" id="{48BDA169-3A32-EA1A-CA48-EFE701D3A179}"/>
              </a:ext>
            </a:extLst>
          </p:cNvPr>
          <p:cNvSpPr/>
          <p:nvPr/>
        </p:nvSpPr>
        <p:spPr bwMode="auto">
          <a:xfrm>
            <a:off x="4881550" y="3224960"/>
            <a:ext cx="295855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Trust comes from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19" name="Rectangle 1718">
            <a:extLst>
              <a:ext uri="{FF2B5EF4-FFF2-40B4-BE49-F238E27FC236}">
                <a16:creationId xmlns:a16="http://schemas.microsoft.com/office/drawing/2014/main" id="{66230385-FBB9-7852-F07A-8439A6122FB2}"/>
              </a:ext>
            </a:extLst>
          </p:cNvPr>
          <p:cNvSpPr/>
          <p:nvPr/>
        </p:nvSpPr>
        <p:spPr bwMode="auto">
          <a:xfrm>
            <a:off x="4881550" y="3758800"/>
            <a:ext cx="2958550" cy="1066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Transparency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Governance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Feedback loops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Human oversight</a:t>
            </a:r>
          </a:p>
          <a:p>
            <a:pPr algn="l">
              <a:buNone/>
            </a:pPr>
            <a:r>
              <a:rPr lang="en-US" sz="1400">
                <a:solidFill>
                  <a:srgbClr val="A9C0CC"/>
                </a:solidFill>
                <a:effectLst/>
                <a:latin typeface="Aptos"/>
              </a:rPr>
              <a:t>Clear operating boundaries</a:t>
            </a:r>
            <a:endParaRPr lang="en-US" sz="1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42" name="Rectangle 1741">
            <a:extLst>
              <a:ext uri="{FF2B5EF4-FFF2-40B4-BE49-F238E27FC236}">
                <a16:creationId xmlns:a16="http://schemas.microsoft.com/office/drawing/2014/main" id="{2663E1C3-4F52-0F5F-85D2-FDC3119CF796}"/>
              </a:ext>
            </a:extLst>
          </p:cNvPr>
          <p:cNvSpPr/>
          <p:nvPr/>
        </p:nvSpPr>
        <p:spPr bwMode="auto">
          <a:xfrm>
            <a:off x="800100" y="5400000"/>
            <a:ext cx="73000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 Display"/>
              </a:rPr>
              <a:t>Trust enables adoption. Fear prevents scale.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21ED19D-68CC-C6B5-9EA2-713F11B78306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E3ECAEF-2E92-FACA-DEBD-1D3EF77405A4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04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281568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2.png"/>
          <p:cNvPicPr>
            <a:picLocks noChangeAspect="1"/>
          </p:cNvPicPr>
          <p:nvPr/>
        </p:nvPicPr>
        <p:blipFill>
          <a:blip r:embed="rId2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05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Governance is not the brake.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It is what makes speed safe.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Clear guardrails let teams move faster, because fewer decisions need escalating.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Rectangle 1754">
            <a:extLst>
              <a:ext uri="{FF2B5EF4-FFF2-40B4-BE49-F238E27FC236}">
                <a16:creationId xmlns:a16="http://schemas.microsoft.com/office/drawing/2014/main" id="{E9BE2F96-0012-30A2-5E7D-7B71136124BA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84" name="Rectangle 1783">
            <a:extLst>
              <a:ext uri="{FF2B5EF4-FFF2-40B4-BE49-F238E27FC236}">
                <a16:creationId xmlns:a16="http://schemas.microsoft.com/office/drawing/2014/main" id="{00E97229-F023-9ABE-9DCA-C7F20D11C665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/>
              </a:rPr>
              <a:t>Governance must enable innovation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00" name="Rectangle 1799">
            <a:extLst>
              <a:ext uri="{FF2B5EF4-FFF2-40B4-BE49-F238E27FC236}">
                <a16:creationId xmlns:a16="http://schemas.microsoft.com/office/drawing/2014/main" id="{68D63AE6-39EF-8336-D34B-1CBDAE738A2D}"/>
              </a:ext>
            </a:extLst>
          </p:cNvPr>
          <p:cNvSpPr/>
          <p:nvPr/>
        </p:nvSpPr>
        <p:spPr bwMode="auto">
          <a:xfrm>
            <a:off x="800100" y="1578160"/>
            <a:ext cx="105918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/>
              </a:rPr>
              <a:t>One of the most recurring tensions is the perceived choice between innovation and control.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17" name="Rectangle 1816">
            <a:extLst>
              <a:ext uri="{FF2B5EF4-FFF2-40B4-BE49-F238E27FC236}">
                <a16:creationId xmlns:a16="http://schemas.microsoft.com/office/drawing/2014/main" id="{3BEE01BD-E9DC-2F3E-E905-BB6E55DAA542}"/>
              </a:ext>
            </a:extLst>
          </p:cNvPr>
          <p:cNvSpPr/>
          <p:nvPr/>
        </p:nvSpPr>
        <p:spPr bwMode="auto">
          <a:xfrm>
            <a:off x="800100" y="2507760"/>
            <a:ext cx="4200000" cy="23368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35" name="Rectangle 1834">
            <a:extLst>
              <a:ext uri="{FF2B5EF4-FFF2-40B4-BE49-F238E27FC236}">
                <a16:creationId xmlns:a16="http://schemas.microsoft.com/office/drawing/2014/main" id="{C268D8BF-CC05-E690-043D-BD6C93B9B9D7}"/>
              </a:ext>
            </a:extLst>
          </p:cNvPr>
          <p:cNvSpPr/>
          <p:nvPr/>
        </p:nvSpPr>
        <p:spPr bwMode="auto">
          <a:xfrm>
            <a:off x="1060100" y="2767760"/>
            <a:ext cx="368000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Legitimate concerns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54" name="Rectangle 1853">
            <a:extLst>
              <a:ext uri="{FF2B5EF4-FFF2-40B4-BE49-F238E27FC236}">
                <a16:creationId xmlns:a16="http://schemas.microsoft.com/office/drawing/2014/main" id="{C07B4D43-8C06-B4D1-63F1-C04CBCBD283F}"/>
              </a:ext>
            </a:extLst>
          </p:cNvPr>
          <p:cNvSpPr/>
          <p:nvPr/>
        </p:nvSpPr>
        <p:spPr bwMode="auto">
          <a:xfrm>
            <a:off x="1060100" y="3301600"/>
            <a:ext cx="3680000" cy="1283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Data security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Compliance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Privacy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Risk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Regulatory obligations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74" name="Rectangle 1873">
            <a:extLst>
              <a:ext uri="{FF2B5EF4-FFF2-40B4-BE49-F238E27FC236}">
                <a16:creationId xmlns:a16="http://schemas.microsoft.com/office/drawing/2014/main" id="{33E965A2-1CC0-7F9A-44CD-F41944F481A4}"/>
              </a:ext>
            </a:extLst>
          </p:cNvPr>
          <p:cNvSpPr/>
          <p:nvPr/>
        </p:nvSpPr>
        <p:spPr bwMode="auto">
          <a:xfrm>
            <a:off x="5343000" y="2507760"/>
            <a:ext cx="2853000" cy="99697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Clear guardrails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95" name="Rectangle 1894">
            <a:extLst>
              <a:ext uri="{FF2B5EF4-FFF2-40B4-BE49-F238E27FC236}">
                <a16:creationId xmlns:a16="http://schemas.microsoft.com/office/drawing/2014/main" id="{76A36F51-DD3B-C9F7-EBC4-0C16DD59240A}"/>
              </a:ext>
            </a:extLst>
          </p:cNvPr>
          <p:cNvSpPr/>
          <p:nvPr/>
        </p:nvSpPr>
        <p:spPr bwMode="auto">
          <a:xfrm>
            <a:off x="8538900" y="2507760"/>
            <a:ext cx="2853000" cy="99697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Clear ownership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17" name="Rectangle 1916">
            <a:extLst>
              <a:ext uri="{FF2B5EF4-FFF2-40B4-BE49-F238E27FC236}">
                <a16:creationId xmlns:a16="http://schemas.microsoft.com/office/drawing/2014/main" id="{0A76A337-707F-74A1-48CD-4ADE16452F59}"/>
              </a:ext>
            </a:extLst>
          </p:cNvPr>
          <p:cNvSpPr/>
          <p:nvPr/>
        </p:nvSpPr>
        <p:spPr bwMode="auto">
          <a:xfrm>
            <a:off x="5343000" y="3847630"/>
            <a:ext cx="2853000" cy="99697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Clear policies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40" name="Rectangle 1939">
            <a:extLst>
              <a:ext uri="{FF2B5EF4-FFF2-40B4-BE49-F238E27FC236}">
                <a16:creationId xmlns:a16="http://schemas.microsoft.com/office/drawing/2014/main" id="{ADE569DF-FC59-28BC-EA2B-1C93B42FAEF1}"/>
              </a:ext>
            </a:extLst>
          </p:cNvPr>
          <p:cNvSpPr/>
          <p:nvPr/>
        </p:nvSpPr>
        <p:spPr bwMode="auto">
          <a:xfrm>
            <a:off x="8538900" y="3847630"/>
            <a:ext cx="2853000" cy="99697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Clear escalation routes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64" name="Rectangle 1963">
            <a:extLst>
              <a:ext uri="{FF2B5EF4-FFF2-40B4-BE49-F238E27FC236}">
                <a16:creationId xmlns:a16="http://schemas.microsoft.com/office/drawing/2014/main" id="{6A82CC4F-7945-4E68-70E8-7DD9C54B3445}"/>
              </a:ext>
            </a:extLst>
          </p:cNvPr>
          <p:cNvSpPr/>
          <p:nvPr/>
        </p:nvSpPr>
        <p:spPr bwMode="auto">
          <a:xfrm>
            <a:off x="800100" y="4960000"/>
            <a:ext cx="10591800" cy="3990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700">
                <a:solidFill>
                  <a:srgbClr val="A9C0CC"/>
                </a:solidFill>
                <a:effectLst/>
                <a:latin typeface="Aptos"/>
              </a:rPr>
              <a:t>The challenge is when governance becomes a brake instead of an accelerator.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89" name="Rectangle 1988">
            <a:extLst>
              <a:ext uri="{FF2B5EF4-FFF2-40B4-BE49-F238E27FC236}">
                <a16:creationId xmlns:a16="http://schemas.microsoft.com/office/drawing/2014/main" id="{EB79F4B1-FBA3-7675-685F-A7EF9FAB92A5}"/>
              </a:ext>
            </a:extLst>
          </p:cNvPr>
          <p:cNvSpPr/>
          <p:nvPr/>
        </p:nvSpPr>
        <p:spPr bwMode="auto">
          <a:xfrm>
            <a:off x="800100" y="5400000"/>
            <a:ext cx="105918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 Display"/>
              </a:rPr>
              <a:t>Good governance creates the confidence to move faster.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3BE8D4F-54C3-EDAD-1216-554B50C8A210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7220FAC-6EBC-1859-DBD9-5A6A1277EEEE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05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354482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2.png"/>
          <p:cNvPicPr>
            <a:picLocks noChangeAspect="1"/>
          </p:cNvPicPr>
          <p:nvPr/>
        </p:nvPicPr>
        <p:blipFill>
          <a:blip r:embed="rId2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06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Saving minutes is not the goal.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Changing the work is.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Productivity gains are where transformation starts, not where it finishes.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Rectangle 2014">
            <a:extLst>
              <a:ext uri="{FF2B5EF4-FFF2-40B4-BE49-F238E27FC236}">
                <a16:creationId xmlns:a16="http://schemas.microsoft.com/office/drawing/2014/main" id="{35A2F538-93BE-E6DF-2CAD-3EA38D4A5F47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1A8D24D0-18AF-291B-F5CA-6F4E30578E17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" panose="020B0604020202020204" pitchFamily="34" charset="0"/>
              </a:rPr>
              <a:t>From productivity to transformation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99" name="Rectangle 2098">
            <a:extLst>
              <a:ext uri="{FF2B5EF4-FFF2-40B4-BE49-F238E27FC236}">
                <a16:creationId xmlns:a16="http://schemas.microsoft.com/office/drawing/2014/main" id="{6327C573-A1D5-275C-B869-EEABF09A26B6}"/>
              </a:ext>
            </a:extLst>
          </p:cNvPr>
          <p:cNvSpPr/>
          <p:nvPr/>
        </p:nvSpPr>
        <p:spPr bwMode="auto">
          <a:xfrm>
            <a:off x="800100" y="1578160"/>
            <a:ext cx="105918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 panose="020B0604020202020204" pitchFamily="34" charset="0"/>
              </a:rPr>
              <a:t>The most mature organisations stop asking how to use AI and start asking how to redesign work.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29" name="Rectangle 2128">
            <a:extLst>
              <a:ext uri="{FF2B5EF4-FFF2-40B4-BE49-F238E27FC236}">
                <a16:creationId xmlns:a16="http://schemas.microsoft.com/office/drawing/2014/main" id="{6B9325C4-6ECF-A1E5-6F82-455E5FE6BA5F}"/>
              </a:ext>
            </a:extLst>
          </p:cNvPr>
          <p:cNvSpPr/>
          <p:nvPr/>
        </p:nvSpPr>
        <p:spPr bwMode="auto">
          <a:xfrm>
            <a:off x="800100" y="2507760"/>
            <a:ext cx="1838360" cy="12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200" b="1">
                <a:solidFill>
                  <a:srgbClr val="37D6C4"/>
                </a:solidFill>
                <a:effectLst/>
                <a:latin typeface="Aptos" panose="020B0604020202020204" pitchFamily="34" charset="0"/>
              </a:rPr>
              <a:t>STAGE 1</a:t>
            </a:r>
          </a:p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anose="020B0604020202020204" pitchFamily="34" charset="0"/>
              </a:rPr>
              <a:t>Individual productivity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60" name="Arrow: Right 2159">
            <a:extLst>
              <a:ext uri="{FF2B5EF4-FFF2-40B4-BE49-F238E27FC236}">
                <a16:creationId xmlns:a16="http://schemas.microsoft.com/office/drawing/2014/main" id="{64D8E44B-990F-77BB-8FB6-799FAE561299}"/>
              </a:ext>
            </a:extLst>
          </p:cNvPr>
          <p:cNvSpPr/>
          <p:nvPr/>
        </p:nvSpPr>
        <p:spPr bwMode="auto">
          <a:xfrm>
            <a:off x="2693460" y="3062760"/>
            <a:ext cx="240000" cy="140000"/>
          </a:xfrm>
          <a:prstGeom prst="rightArrow">
            <a:avLst/>
          </a:prstGeom>
          <a:solidFill>
            <a:srgbClr val="37D6C4"/>
          </a:solidFill>
          <a:ln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92" name="Rectangle 2191">
            <a:extLst>
              <a:ext uri="{FF2B5EF4-FFF2-40B4-BE49-F238E27FC236}">
                <a16:creationId xmlns:a16="http://schemas.microsoft.com/office/drawing/2014/main" id="{EAB1DF84-B463-D872-9DBA-99A4E1C4CD5E}"/>
              </a:ext>
            </a:extLst>
          </p:cNvPr>
          <p:cNvSpPr/>
          <p:nvPr/>
        </p:nvSpPr>
        <p:spPr bwMode="auto">
          <a:xfrm>
            <a:off x="2988460" y="2507760"/>
            <a:ext cx="1838360" cy="12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200" b="1">
                <a:solidFill>
                  <a:srgbClr val="37D6C4"/>
                </a:solidFill>
                <a:effectLst/>
                <a:latin typeface="Aptos" panose="020B0604020202020204" pitchFamily="34" charset="0"/>
              </a:rPr>
              <a:t>STAGE 2</a:t>
            </a:r>
          </a:p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anose="020B0604020202020204" pitchFamily="34" charset="0"/>
              </a:rPr>
              <a:t>Team productivity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25" name="Arrow: Right 2224">
            <a:extLst>
              <a:ext uri="{FF2B5EF4-FFF2-40B4-BE49-F238E27FC236}">
                <a16:creationId xmlns:a16="http://schemas.microsoft.com/office/drawing/2014/main" id="{B8F67073-6DDD-E3BC-2399-61BACEE348BD}"/>
              </a:ext>
            </a:extLst>
          </p:cNvPr>
          <p:cNvSpPr/>
          <p:nvPr/>
        </p:nvSpPr>
        <p:spPr bwMode="auto">
          <a:xfrm>
            <a:off x="4881820" y="3062760"/>
            <a:ext cx="240000" cy="140000"/>
          </a:xfrm>
          <a:prstGeom prst="rightArrow">
            <a:avLst/>
          </a:prstGeom>
          <a:solidFill>
            <a:srgbClr val="37D6C4"/>
          </a:solidFill>
          <a:ln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59" name="Rectangle 2258">
            <a:extLst>
              <a:ext uri="{FF2B5EF4-FFF2-40B4-BE49-F238E27FC236}">
                <a16:creationId xmlns:a16="http://schemas.microsoft.com/office/drawing/2014/main" id="{4F7B46B8-140D-6E76-5537-BD945903ED89}"/>
              </a:ext>
            </a:extLst>
          </p:cNvPr>
          <p:cNvSpPr/>
          <p:nvPr/>
        </p:nvSpPr>
        <p:spPr bwMode="auto">
          <a:xfrm>
            <a:off x="5176820" y="2507760"/>
            <a:ext cx="1838360" cy="12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200" b="1">
                <a:solidFill>
                  <a:srgbClr val="37D6C4"/>
                </a:solidFill>
                <a:effectLst/>
                <a:latin typeface="Aptos" panose="020B0604020202020204" pitchFamily="34" charset="0"/>
              </a:rPr>
              <a:t>STAGE 3</a:t>
            </a:r>
          </a:p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anose="020B0604020202020204" pitchFamily="34" charset="0"/>
              </a:rPr>
              <a:t>Process improvement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94" name="Arrow: Right 2293">
            <a:extLst>
              <a:ext uri="{FF2B5EF4-FFF2-40B4-BE49-F238E27FC236}">
                <a16:creationId xmlns:a16="http://schemas.microsoft.com/office/drawing/2014/main" id="{C761C72D-D67F-D034-C623-9ED85E9F1A0A}"/>
              </a:ext>
            </a:extLst>
          </p:cNvPr>
          <p:cNvSpPr/>
          <p:nvPr/>
        </p:nvSpPr>
        <p:spPr bwMode="auto">
          <a:xfrm>
            <a:off x="7070180" y="3062760"/>
            <a:ext cx="240000" cy="140000"/>
          </a:xfrm>
          <a:prstGeom prst="rightArrow">
            <a:avLst/>
          </a:prstGeom>
          <a:solidFill>
            <a:srgbClr val="37D6C4"/>
          </a:solidFill>
          <a:ln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30" name="Rectangle 2329">
            <a:extLst>
              <a:ext uri="{FF2B5EF4-FFF2-40B4-BE49-F238E27FC236}">
                <a16:creationId xmlns:a16="http://schemas.microsoft.com/office/drawing/2014/main" id="{746ABB35-913D-412A-DF1D-ECA3545E14A1}"/>
              </a:ext>
            </a:extLst>
          </p:cNvPr>
          <p:cNvSpPr/>
          <p:nvPr/>
        </p:nvSpPr>
        <p:spPr bwMode="auto">
          <a:xfrm>
            <a:off x="7365180" y="2507760"/>
            <a:ext cx="1838360" cy="12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200" b="1">
                <a:solidFill>
                  <a:srgbClr val="37D6C4"/>
                </a:solidFill>
                <a:effectLst/>
                <a:latin typeface="Aptos" panose="020B0604020202020204" pitchFamily="34" charset="0"/>
              </a:rPr>
              <a:t>STAGE 4</a:t>
            </a:r>
          </a:p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anose="020B0604020202020204" pitchFamily="34" charset="0"/>
              </a:rPr>
              <a:t>Business transformation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67" name="Arrow: Right 2366">
            <a:extLst>
              <a:ext uri="{FF2B5EF4-FFF2-40B4-BE49-F238E27FC236}">
                <a16:creationId xmlns:a16="http://schemas.microsoft.com/office/drawing/2014/main" id="{7EFE1D15-96B4-544D-B712-1EA68CB0ADA3}"/>
              </a:ext>
            </a:extLst>
          </p:cNvPr>
          <p:cNvSpPr/>
          <p:nvPr/>
        </p:nvSpPr>
        <p:spPr bwMode="auto">
          <a:xfrm>
            <a:off x="9258540" y="3062760"/>
            <a:ext cx="240000" cy="140000"/>
          </a:xfrm>
          <a:prstGeom prst="rightArrow">
            <a:avLst/>
          </a:prstGeom>
          <a:solidFill>
            <a:srgbClr val="37D6C4"/>
          </a:solidFill>
          <a:ln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05" name="Rectangle 2404">
            <a:extLst>
              <a:ext uri="{FF2B5EF4-FFF2-40B4-BE49-F238E27FC236}">
                <a16:creationId xmlns:a16="http://schemas.microsoft.com/office/drawing/2014/main" id="{688E339A-7943-8051-5CDD-F12CFE001E7E}"/>
              </a:ext>
            </a:extLst>
          </p:cNvPr>
          <p:cNvSpPr/>
          <p:nvPr/>
        </p:nvSpPr>
        <p:spPr bwMode="auto">
          <a:xfrm>
            <a:off x="9553540" y="2507760"/>
            <a:ext cx="1838360" cy="1250000"/>
          </a:xfrm>
          <a:prstGeom prst="rect">
            <a:avLst/>
          </a:prstGeom>
          <a:solidFill>
            <a:srgbClr val="0B2A3E"/>
          </a:solidFill>
          <a:ln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200" b="1">
                <a:solidFill>
                  <a:srgbClr val="37D6C4"/>
                </a:solidFill>
                <a:effectLst/>
                <a:latin typeface="Aptos" panose="020B0604020202020204" pitchFamily="34" charset="0"/>
              </a:rPr>
              <a:t>STAGE 5</a:t>
            </a:r>
          </a:p>
          <a:p>
            <a:pPr algn="l">
              <a:buNone/>
            </a:pPr>
            <a:r>
              <a:rPr lang="en-US" sz="1500">
                <a:solidFill>
                  <a:srgbClr val="F5F9FB"/>
                </a:solidFill>
                <a:effectLst/>
                <a:latin typeface="Aptos" panose="020B0604020202020204" pitchFamily="34" charset="0"/>
              </a:rPr>
              <a:t>New operating models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44" name="Rectangle 2443">
            <a:extLst>
              <a:ext uri="{FF2B5EF4-FFF2-40B4-BE49-F238E27FC236}">
                <a16:creationId xmlns:a16="http://schemas.microsoft.com/office/drawing/2014/main" id="{38772A36-B872-7FC6-02BC-B64B1D0FB8F9}"/>
              </a:ext>
            </a:extLst>
          </p:cNvPr>
          <p:cNvSpPr/>
          <p:nvPr/>
        </p:nvSpPr>
        <p:spPr bwMode="auto">
          <a:xfrm>
            <a:off x="800100" y="4400000"/>
            <a:ext cx="10591800" cy="627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>
                <a:solidFill>
                  <a:srgbClr val="A9C0CC"/>
                </a:solidFill>
                <a:effectLst/>
                <a:latin typeface="Aptos" panose="020B0604020202020204" pitchFamily="34" charset="0"/>
              </a:rPr>
              <a:t>Copilot as an assistant  ·  Agents performing work  ·  Human–agent collaboration  ·  Redesigned processes  ·  New organisational capabilities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84" name="Rectangle 2483">
            <a:extLst>
              <a:ext uri="{FF2B5EF4-FFF2-40B4-BE49-F238E27FC236}">
                <a16:creationId xmlns:a16="http://schemas.microsoft.com/office/drawing/2014/main" id="{4E380F81-A875-F3EB-E81C-C82E4F27817E}"/>
              </a:ext>
            </a:extLst>
          </p:cNvPr>
          <p:cNvSpPr/>
          <p:nvPr/>
        </p:nvSpPr>
        <p:spPr bwMode="auto">
          <a:xfrm>
            <a:off x="800100" y="5400000"/>
            <a:ext cx="105918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" panose="020B0604020202020204" pitchFamily="34" charset="0"/>
              </a:rPr>
              <a:t>The greatest value is rarely doing the same work faster. It comes from doing work differently.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5F9FB"/>
                  </a:gs>
                  <a:gs pos="100000">
                    <a:srgbClr val="F5F9FB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40" name="Shape 1">
            <a:extLst>
              <a:ext uri="{FF2B5EF4-FFF2-40B4-BE49-F238E27FC236}">
                <a16:creationId xmlns:a16="http://schemas.microsoft.com/office/drawing/2014/main" id="{1BA16206-56A6-B9C7-9B4D-C45880DE173C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42" name="Text 2">
            <a:extLst>
              <a:ext uri="{FF2B5EF4-FFF2-40B4-BE49-F238E27FC236}">
                <a16:creationId xmlns:a16="http://schemas.microsoft.com/office/drawing/2014/main" id="{F1DD23E6-2822-36CE-E4FF-05CD6475F84E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06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1502137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6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07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Trust and measurable value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have to be earned in use.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Confidence grows through evidence, feedback, transparency and visible outcomes.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Rectangle 2485">
            <a:extLst>
              <a:ext uri="{FF2B5EF4-FFF2-40B4-BE49-F238E27FC236}">
                <a16:creationId xmlns:a16="http://schemas.microsoft.com/office/drawing/2014/main" id="{78E3FA81-4ED3-CB35-CE7B-348845DF821C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91" name="Rectangle 2490">
            <a:extLst>
              <a:ext uri="{FF2B5EF4-FFF2-40B4-BE49-F238E27FC236}">
                <a16:creationId xmlns:a16="http://schemas.microsoft.com/office/drawing/2014/main" id="{AF546FF6-51A5-79D5-F83D-CD81AD9C2A03}"/>
              </a:ext>
            </a:extLst>
          </p:cNvPr>
          <p:cNvSpPr/>
          <p:nvPr/>
        </p:nvSpPr>
        <p:spPr bwMode="auto">
          <a:xfrm>
            <a:off x="800100" y="800000"/>
            <a:ext cx="10591800" cy="6581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 panose="020B0004020202020204" pitchFamily="34" charset="0"/>
              </a:rPr>
              <a:t>Value realisation requires measurement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95" name="Rectangle 2494">
            <a:extLst>
              <a:ext uri="{FF2B5EF4-FFF2-40B4-BE49-F238E27FC236}">
                <a16:creationId xmlns:a16="http://schemas.microsoft.com/office/drawing/2014/main" id="{DBA34122-285E-F44A-9F46-5B6629C537C8}"/>
              </a:ext>
            </a:extLst>
          </p:cNvPr>
          <p:cNvSpPr/>
          <p:nvPr/>
        </p:nvSpPr>
        <p:spPr bwMode="auto">
          <a:xfrm>
            <a:off x="800100" y="1578160"/>
            <a:ext cx="105918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Many organisations struggle because success was never clearly defined.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00" name="Rectangle 2499">
            <a:extLst>
              <a:ext uri="{FF2B5EF4-FFF2-40B4-BE49-F238E27FC236}">
                <a16:creationId xmlns:a16="http://schemas.microsoft.com/office/drawing/2014/main" id="{BD5B0A72-0141-CBCA-B0D7-43C5BDA060A9}"/>
              </a:ext>
            </a:extLst>
          </p:cNvPr>
          <p:cNvSpPr/>
          <p:nvPr/>
        </p:nvSpPr>
        <p:spPr bwMode="auto">
          <a:xfrm>
            <a:off x="800100" y="2507760"/>
            <a:ext cx="5124450" cy="23368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06" name="Rectangle 2505">
            <a:extLst>
              <a:ext uri="{FF2B5EF4-FFF2-40B4-BE49-F238E27FC236}">
                <a16:creationId xmlns:a16="http://schemas.microsoft.com/office/drawing/2014/main" id="{0A761176-9CDE-41D5-CD59-C65F91EFB04A}"/>
              </a:ext>
            </a:extLst>
          </p:cNvPr>
          <p:cNvSpPr/>
          <p:nvPr/>
        </p:nvSpPr>
        <p:spPr bwMode="auto">
          <a:xfrm>
            <a:off x="1060100" y="2767760"/>
            <a:ext cx="460445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 panose="020B0004020202020204" pitchFamily="34" charset="0"/>
              </a:rPr>
              <a:t>Commonly measured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13" name="Rectangle 2512">
            <a:extLst>
              <a:ext uri="{FF2B5EF4-FFF2-40B4-BE49-F238E27FC236}">
                <a16:creationId xmlns:a16="http://schemas.microsoft.com/office/drawing/2014/main" id="{8802D5F8-A816-4E76-8E07-7E620B41E717}"/>
              </a:ext>
            </a:extLst>
          </p:cNvPr>
          <p:cNvSpPr/>
          <p:nvPr/>
        </p:nvSpPr>
        <p:spPr bwMode="auto">
          <a:xfrm>
            <a:off x="1060100" y="3301600"/>
            <a:ext cx="4604450" cy="105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Licences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Users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Deployments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Prompts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21" name="Rectangle 2520">
            <a:extLst>
              <a:ext uri="{FF2B5EF4-FFF2-40B4-BE49-F238E27FC236}">
                <a16:creationId xmlns:a16="http://schemas.microsoft.com/office/drawing/2014/main" id="{B5526F84-75EB-4E86-7825-50A9ED4D9B33}"/>
              </a:ext>
            </a:extLst>
          </p:cNvPr>
          <p:cNvSpPr/>
          <p:nvPr/>
        </p:nvSpPr>
        <p:spPr bwMode="auto">
          <a:xfrm>
            <a:off x="6267450" y="2507760"/>
            <a:ext cx="5124450" cy="233684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30" name="Rectangle 2529">
            <a:extLst>
              <a:ext uri="{FF2B5EF4-FFF2-40B4-BE49-F238E27FC236}">
                <a16:creationId xmlns:a16="http://schemas.microsoft.com/office/drawing/2014/main" id="{AE7FACF1-41BF-D4EC-9CA4-9D03B1800961}"/>
              </a:ext>
            </a:extLst>
          </p:cNvPr>
          <p:cNvSpPr/>
          <p:nvPr/>
        </p:nvSpPr>
        <p:spPr bwMode="auto">
          <a:xfrm>
            <a:off x="6527450" y="2767760"/>
            <a:ext cx="460445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 panose="020B0004020202020204" pitchFamily="34" charset="0"/>
              </a:rPr>
              <a:t>Rarely measured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40" name="Rectangle 2539">
            <a:extLst>
              <a:ext uri="{FF2B5EF4-FFF2-40B4-BE49-F238E27FC236}">
                <a16:creationId xmlns:a16="http://schemas.microsoft.com/office/drawing/2014/main" id="{C1827DD4-E80E-8D2D-B5DC-A6EF5E692291}"/>
              </a:ext>
            </a:extLst>
          </p:cNvPr>
          <p:cNvSpPr/>
          <p:nvPr/>
        </p:nvSpPr>
        <p:spPr bwMode="auto">
          <a:xfrm>
            <a:off x="6527450" y="3301600"/>
            <a:ext cx="4604450" cy="1283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Time saved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Process improvement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Customer outcomes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Revenue impact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Risk reduction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51" name="Rectangle 2550">
            <a:extLst>
              <a:ext uri="{FF2B5EF4-FFF2-40B4-BE49-F238E27FC236}">
                <a16:creationId xmlns:a16="http://schemas.microsoft.com/office/drawing/2014/main" id="{254FA685-15C4-E5D7-3592-0099CEB95366}"/>
              </a:ext>
            </a:extLst>
          </p:cNvPr>
          <p:cNvSpPr/>
          <p:nvPr/>
        </p:nvSpPr>
        <p:spPr bwMode="auto">
          <a:xfrm>
            <a:off x="800100" y="4950000"/>
            <a:ext cx="10591800" cy="43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700">
                <a:solidFill>
                  <a:srgbClr val="A9C0CC"/>
                </a:solidFill>
                <a:effectLst/>
                <a:latin typeface="Aptos" panose="020B0004020202020204" pitchFamily="34" charset="0"/>
              </a:rPr>
              <a:t>Establish baselines, outcomes and feedback mechanisms before deployment.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563" name="Rectangle 2562">
            <a:extLst>
              <a:ext uri="{FF2B5EF4-FFF2-40B4-BE49-F238E27FC236}">
                <a16:creationId xmlns:a16="http://schemas.microsoft.com/office/drawing/2014/main" id="{701523A2-BA69-48D7-6D90-6505D5B85B43}"/>
              </a:ext>
            </a:extLst>
          </p:cNvPr>
          <p:cNvSpPr/>
          <p:nvPr/>
        </p:nvSpPr>
        <p:spPr bwMode="auto">
          <a:xfrm>
            <a:off x="800100" y="5400000"/>
            <a:ext cx="105918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 Display" panose="020B0004020202020204" pitchFamily="34" charset="0"/>
              </a:rPr>
              <a:t>If value cannot be measured, adoption becomes an act of faith.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7" name="Shape 1">
            <a:extLst>
              <a:ext uri="{FF2B5EF4-FFF2-40B4-BE49-F238E27FC236}">
                <a16:creationId xmlns:a16="http://schemas.microsoft.com/office/drawing/2014/main" id="{D63EBF16-E961-D903-C020-D570CB41AF3E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98622B8C-F17A-B115-9D99-46E0B42DFDC5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07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48051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4.png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08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Deployment does not create adoption.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Technology can be released while processes, incentives and ways of working remain unchanged.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Rectangle 1003">
            <a:extLst>
              <a:ext uri="{FF2B5EF4-FFF2-40B4-BE49-F238E27FC236}">
                <a16:creationId xmlns:a16="http://schemas.microsoft.com/office/drawing/2014/main" id="{64324516-49E0-C671-95F9-B284CFC87323}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3BCA666-D171-2A39-8272-C7EEB7CB6BC9}"/>
              </a:ext>
            </a:extLst>
          </p:cNvPr>
          <p:cNvSpPr/>
          <p:nvPr/>
        </p:nvSpPr>
        <p:spPr bwMode="auto">
          <a:xfrm>
            <a:off x="800100" y="800000"/>
            <a:ext cx="10591800" cy="1176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3400" b="1">
                <a:solidFill>
                  <a:srgbClr val="F5F9FB"/>
                </a:solidFill>
                <a:effectLst/>
                <a:latin typeface="Aptos Display"/>
              </a:rPr>
              <a:t>Success depends on people, not technology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C5D3244D-01BA-F9CD-6727-C2C2C9C5C64A}"/>
              </a:ext>
            </a:extLst>
          </p:cNvPr>
          <p:cNvSpPr/>
          <p:nvPr/>
        </p:nvSpPr>
        <p:spPr bwMode="auto">
          <a:xfrm>
            <a:off x="800100" y="2096320"/>
            <a:ext cx="10591800" cy="749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2000">
                <a:solidFill>
                  <a:srgbClr val="A9C0CC"/>
                </a:solidFill>
                <a:effectLst/>
                <a:latin typeface="Aptos"/>
              </a:rPr>
              <a:t>Most AI initiatives fail because adoption is treated as a phase rather than a capability.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1E4E37CC-C5A9-C574-9EF2-87B8C236924D}"/>
              </a:ext>
            </a:extLst>
          </p:cNvPr>
          <p:cNvSpPr/>
          <p:nvPr/>
        </p:nvSpPr>
        <p:spPr bwMode="auto">
          <a:xfrm>
            <a:off x="800100" y="2700000"/>
            <a:ext cx="5124450" cy="2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094" name="Rectangle 1093">
            <a:extLst>
              <a:ext uri="{FF2B5EF4-FFF2-40B4-BE49-F238E27FC236}">
                <a16:creationId xmlns:a16="http://schemas.microsoft.com/office/drawing/2014/main" id="{E0544F16-68EB-9F2A-4B0F-C0296B8F9C8B}"/>
              </a:ext>
            </a:extLst>
          </p:cNvPr>
          <p:cNvSpPr/>
          <p:nvPr/>
        </p:nvSpPr>
        <p:spPr bwMode="auto">
          <a:xfrm>
            <a:off x="1060100" y="2960000"/>
            <a:ext cx="460445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Invested in heavily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115" name="Rectangle 1114">
            <a:extLst>
              <a:ext uri="{FF2B5EF4-FFF2-40B4-BE49-F238E27FC236}">
                <a16:creationId xmlns:a16="http://schemas.microsoft.com/office/drawing/2014/main" id="{1A8552AE-A355-A9BA-31C3-C32AD8ACB841}"/>
              </a:ext>
            </a:extLst>
          </p:cNvPr>
          <p:cNvSpPr/>
          <p:nvPr/>
        </p:nvSpPr>
        <p:spPr bwMode="auto">
          <a:xfrm>
            <a:off x="1060100" y="3493840"/>
            <a:ext cx="4604450" cy="105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Models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Tools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Platforms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Architecture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137" name="Rectangle 1136">
            <a:extLst>
              <a:ext uri="{FF2B5EF4-FFF2-40B4-BE49-F238E27FC236}">
                <a16:creationId xmlns:a16="http://schemas.microsoft.com/office/drawing/2014/main" id="{73855CE3-39E6-FD3B-F616-489DEC485F31}"/>
              </a:ext>
            </a:extLst>
          </p:cNvPr>
          <p:cNvSpPr/>
          <p:nvPr/>
        </p:nvSpPr>
        <p:spPr bwMode="auto">
          <a:xfrm>
            <a:off x="6267450" y="2700000"/>
            <a:ext cx="5124450" cy="245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160" name="Rectangle 1159">
            <a:extLst>
              <a:ext uri="{FF2B5EF4-FFF2-40B4-BE49-F238E27FC236}">
                <a16:creationId xmlns:a16="http://schemas.microsoft.com/office/drawing/2014/main" id="{47CAD1C9-F64E-C98D-D889-ABF680033BF4}"/>
              </a:ext>
            </a:extLst>
          </p:cNvPr>
          <p:cNvSpPr/>
          <p:nvPr/>
        </p:nvSpPr>
        <p:spPr bwMode="auto">
          <a:xfrm>
            <a:off x="6527450" y="2960000"/>
            <a:ext cx="4604450" cy="383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F5F9FB"/>
                </a:solidFill>
                <a:effectLst/>
                <a:latin typeface="Aptos Display"/>
              </a:rPr>
              <a:t>Consistently underinvested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184" name="Rectangle 1183">
            <a:extLst>
              <a:ext uri="{FF2B5EF4-FFF2-40B4-BE49-F238E27FC236}">
                <a16:creationId xmlns:a16="http://schemas.microsoft.com/office/drawing/2014/main" id="{2D1DCD4F-7C19-79A3-5AE5-E5D5C691A1D7}"/>
              </a:ext>
            </a:extLst>
          </p:cNvPr>
          <p:cNvSpPr/>
          <p:nvPr/>
        </p:nvSpPr>
        <p:spPr bwMode="auto">
          <a:xfrm>
            <a:off x="6527450" y="3493840"/>
            <a:ext cx="4604450" cy="1283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Behavioural change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Skills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Leadership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Ways of working</a:t>
            </a:r>
          </a:p>
          <a:p>
            <a:pPr algn="l">
              <a:buNone/>
            </a:pPr>
            <a:r>
              <a:rPr lang="en-US" sz="1500">
                <a:solidFill>
                  <a:srgbClr val="A9C0CC"/>
                </a:solidFill>
                <a:effectLst/>
                <a:latin typeface="Aptos"/>
              </a:rPr>
              <a:t>Incentives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1235" name="Rectangle 1234">
            <a:extLst>
              <a:ext uri="{FF2B5EF4-FFF2-40B4-BE49-F238E27FC236}">
                <a16:creationId xmlns:a16="http://schemas.microsoft.com/office/drawing/2014/main" id="{1BB1AC56-2276-3282-1DFD-83E552340786}"/>
              </a:ext>
            </a:extLst>
          </p:cNvPr>
          <p:cNvSpPr/>
          <p:nvPr/>
        </p:nvSpPr>
        <p:spPr bwMode="auto">
          <a:xfrm>
            <a:off x="800100" y="5400000"/>
            <a:ext cx="10591800" cy="9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buNone/>
            </a:pPr>
            <a:r>
              <a:rPr lang="en-US" sz="1800" b="1">
                <a:solidFill>
                  <a:srgbClr val="37D6C4"/>
                </a:solidFill>
                <a:effectLst/>
                <a:latin typeface="Aptos Display"/>
              </a:rPr>
              <a:t>Adoption happens person by person and team by team.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Aptos"/>
              <a:cs typeface="Apto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35D2B68-38F9-90AC-0FC0-5ECD7E9142C0}"/>
              </a:ext>
            </a:extLst>
          </p:cNvPr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3784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EA5DE87-D84B-4554-1C78-35D42E525651}"/>
              </a:ext>
            </a:extLst>
          </p:cNvPr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CHALLENGE 08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516491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x11"/>
          <p:cNvSpPr txBox="1"/>
          <p:nvPr/>
        </p:nvSpPr>
        <p:spPr>
          <a:xfrm>
            <a:off x="800100" y="900000"/>
            <a:ext cx="10591800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b="1" i="0" spc="300">
                <a:solidFill>
                  <a:srgbClr val="37D6C4"/>
                </a:solidFill>
                <a:latin typeface="Aptos Display"/>
              </a:rPr>
              <a:t>IN SUMMARY</a:t>
            </a:r>
          </a:p>
        </p:txBody>
      </p:sp>
      <p:sp>
        <p:nvSpPr>
          <p:cNvPr id="12" name="tx12"/>
          <p:cNvSpPr txBox="1"/>
          <p:nvPr/>
        </p:nvSpPr>
        <p:spPr>
          <a:xfrm>
            <a:off x="800100" y="1290000"/>
            <a:ext cx="10591800" cy="56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3200" b="1" i="0">
                <a:solidFill>
                  <a:srgbClr val="F5F9FB"/>
                </a:solidFill>
                <a:latin typeface="Aptos Display"/>
              </a:rPr>
              <a:t>Five takeaways to leave with</a:t>
            </a:r>
          </a:p>
        </p:txBody>
      </p:sp>
      <p:sp>
        <p:nvSpPr>
          <p:cNvPr id="13" name="card13"/>
          <p:cNvSpPr/>
          <p:nvPr/>
        </p:nvSpPr>
        <p:spPr>
          <a:xfrm>
            <a:off x="800100" y="2280000"/>
            <a:ext cx="1926360" cy="33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tx14"/>
          <p:cNvSpPr txBox="1"/>
          <p:nvPr/>
        </p:nvSpPr>
        <p:spPr>
          <a:xfrm>
            <a:off x="1020100" y="2540000"/>
            <a:ext cx="148636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000" b="1" i="0">
                <a:solidFill>
                  <a:srgbClr val="37D6C4"/>
                </a:solidFill>
                <a:latin typeface="Aptos Display"/>
              </a:rPr>
              <a:t>01</a:t>
            </a:r>
          </a:p>
        </p:txBody>
      </p:sp>
      <p:sp>
        <p:nvSpPr>
          <p:cNvPr id="15" name="tx15"/>
          <p:cNvSpPr txBox="1"/>
          <p:nvPr/>
        </p:nvSpPr>
        <p:spPr>
          <a:xfrm>
            <a:off x="1020100" y="2980000"/>
            <a:ext cx="148636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600" b="1" i="0">
                <a:solidFill>
                  <a:srgbClr val="F5F9FB"/>
                </a:solidFill>
                <a:latin typeface="Aptos Display"/>
              </a:rPr>
              <a:t>Impact, not experiments</a:t>
            </a:r>
          </a:p>
        </p:txBody>
      </p:sp>
      <p:sp>
        <p:nvSpPr>
          <p:cNvPr id="16" name="tx16"/>
          <p:cNvSpPr txBox="1"/>
          <p:nvPr/>
        </p:nvSpPr>
        <p:spPr>
          <a:xfrm>
            <a:off x="1020100" y="3980000"/>
            <a:ext cx="148636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b="0" i="0">
                <a:solidFill>
                  <a:srgbClr val="A9C0CC"/>
                </a:solidFill>
                <a:latin typeface="Aptos"/>
              </a:rPr>
              <a:t>A successful pilot proves feasibility. Value only appears once the work itself changes.</a:t>
            </a:r>
          </a:p>
        </p:txBody>
      </p:sp>
      <p:sp>
        <p:nvSpPr>
          <p:cNvPr id="17" name="card17"/>
          <p:cNvSpPr/>
          <p:nvPr/>
        </p:nvSpPr>
        <p:spPr>
          <a:xfrm>
            <a:off x="2966460" y="2280000"/>
            <a:ext cx="1926360" cy="33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tx18"/>
          <p:cNvSpPr txBox="1"/>
          <p:nvPr/>
        </p:nvSpPr>
        <p:spPr>
          <a:xfrm>
            <a:off x="3186460" y="2540000"/>
            <a:ext cx="148636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000" b="1" i="0">
                <a:solidFill>
                  <a:srgbClr val="37D6C4"/>
                </a:solidFill>
                <a:latin typeface="Aptos Display"/>
              </a:rPr>
              <a:t>02</a:t>
            </a:r>
          </a:p>
        </p:txBody>
      </p:sp>
      <p:sp>
        <p:nvSpPr>
          <p:cNvPr id="19" name="tx19"/>
          <p:cNvSpPr txBox="1"/>
          <p:nvPr/>
        </p:nvSpPr>
        <p:spPr>
          <a:xfrm>
            <a:off x="3186460" y="2980000"/>
            <a:ext cx="148636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600" b="1" i="0">
                <a:solidFill>
                  <a:srgbClr val="F5F9FB"/>
                </a:solidFill>
                <a:latin typeface="Aptos Display"/>
              </a:rPr>
              <a:t>Capabilities, not projects</a:t>
            </a:r>
          </a:p>
        </p:txBody>
      </p:sp>
      <p:sp>
        <p:nvSpPr>
          <p:cNvPr id="20" name="tx20"/>
          <p:cNvSpPr txBox="1"/>
          <p:nvPr/>
        </p:nvSpPr>
        <p:spPr>
          <a:xfrm>
            <a:off x="3186460" y="3980000"/>
            <a:ext cx="148636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b="0" i="0">
                <a:solidFill>
                  <a:srgbClr val="A9C0CC"/>
                </a:solidFill>
                <a:latin typeface="Aptos"/>
              </a:rPr>
              <a:t>Projects end. Capabilities are owned, funded and improved long after go-live.</a:t>
            </a:r>
          </a:p>
        </p:txBody>
      </p:sp>
      <p:sp>
        <p:nvSpPr>
          <p:cNvPr id="21" name="card21"/>
          <p:cNvSpPr/>
          <p:nvPr/>
        </p:nvSpPr>
        <p:spPr>
          <a:xfrm>
            <a:off x="5132820" y="2280000"/>
            <a:ext cx="1926360" cy="33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tx22"/>
          <p:cNvSpPr txBox="1"/>
          <p:nvPr/>
        </p:nvSpPr>
        <p:spPr>
          <a:xfrm>
            <a:off x="5352820" y="2540000"/>
            <a:ext cx="148636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000" b="1" i="0">
                <a:solidFill>
                  <a:srgbClr val="37D6C4"/>
                </a:solidFill>
                <a:latin typeface="Aptos Display"/>
              </a:rPr>
              <a:t>03</a:t>
            </a:r>
          </a:p>
        </p:txBody>
      </p:sp>
      <p:sp>
        <p:nvSpPr>
          <p:cNvPr id="23" name="tx23"/>
          <p:cNvSpPr txBox="1"/>
          <p:nvPr/>
        </p:nvSpPr>
        <p:spPr>
          <a:xfrm>
            <a:off x="5352820" y="2980000"/>
            <a:ext cx="148636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600" b="1" i="0">
                <a:solidFill>
                  <a:srgbClr val="F5F9FB"/>
                </a:solidFill>
                <a:latin typeface="Aptos Display"/>
              </a:rPr>
              <a:t>Right rigour, right stage</a:t>
            </a:r>
          </a:p>
        </p:txBody>
      </p:sp>
      <p:sp>
        <p:nvSpPr>
          <p:cNvPr id="24" name="tx24"/>
          <p:cNvSpPr txBox="1"/>
          <p:nvPr/>
        </p:nvSpPr>
        <p:spPr>
          <a:xfrm>
            <a:off x="5352820" y="3980000"/>
            <a:ext cx="148636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b="0" i="0">
                <a:solidFill>
                  <a:srgbClr val="A9C0CC"/>
                </a:solidFill>
                <a:latin typeface="Aptos"/>
              </a:rPr>
              <a:t>Proof of concept, prototype, MVP and pilot answer different questions — match the robustness to the question.</a:t>
            </a:r>
          </a:p>
        </p:txBody>
      </p:sp>
      <p:sp>
        <p:nvSpPr>
          <p:cNvPr id="25" name="card25"/>
          <p:cNvSpPr/>
          <p:nvPr/>
        </p:nvSpPr>
        <p:spPr>
          <a:xfrm>
            <a:off x="7299180" y="2280000"/>
            <a:ext cx="1926360" cy="33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tx26"/>
          <p:cNvSpPr txBox="1"/>
          <p:nvPr/>
        </p:nvSpPr>
        <p:spPr>
          <a:xfrm>
            <a:off x="7519180" y="2540000"/>
            <a:ext cx="148636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000" b="1" i="0">
                <a:solidFill>
                  <a:srgbClr val="37D6C4"/>
                </a:solidFill>
                <a:latin typeface="Aptos Display"/>
              </a:rPr>
              <a:t>04</a:t>
            </a:r>
          </a:p>
        </p:txBody>
      </p:sp>
      <p:sp>
        <p:nvSpPr>
          <p:cNvPr id="27" name="tx27"/>
          <p:cNvSpPr txBox="1"/>
          <p:nvPr/>
        </p:nvSpPr>
        <p:spPr>
          <a:xfrm>
            <a:off x="7519180" y="2980000"/>
            <a:ext cx="148636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600" b="1" i="0">
                <a:solidFill>
                  <a:srgbClr val="F5F9FB"/>
                </a:solidFill>
                <a:latin typeface="Aptos Display"/>
              </a:rPr>
              <a:t>Trust decides adoption</a:t>
            </a:r>
          </a:p>
        </p:txBody>
      </p:sp>
      <p:sp>
        <p:nvSpPr>
          <p:cNvPr id="28" name="tx28"/>
          <p:cNvSpPr txBox="1"/>
          <p:nvPr/>
        </p:nvSpPr>
        <p:spPr>
          <a:xfrm>
            <a:off x="7519180" y="3980000"/>
            <a:ext cx="148636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b="0" i="0">
                <a:solidFill>
                  <a:srgbClr val="A9C0CC"/>
                </a:solidFill>
                <a:latin typeface="Aptos"/>
              </a:rPr>
              <a:t>People adopt what they trust and quietly avoid what they do not. Governance makes speed safe.</a:t>
            </a:r>
          </a:p>
        </p:txBody>
      </p:sp>
      <p:sp>
        <p:nvSpPr>
          <p:cNvPr id="29" name="card29"/>
          <p:cNvSpPr/>
          <p:nvPr/>
        </p:nvSpPr>
        <p:spPr>
          <a:xfrm>
            <a:off x="9465540" y="2280000"/>
            <a:ext cx="1926360" cy="330000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25400">
            <a:solidFill>
              <a:srgbClr val="37D6C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0" name="tx30"/>
          <p:cNvSpPr txBox="1"/>
          <p:nvPr/>
        </p:nvSpPr>
        <p:spPr>
          <a:xfrm>
            <a:off x="9685540" y="2540000"/>
            <a:ext cx="148636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000" b="1" i="0">
                <a:solidFill>
                  <a:srgbClr val="37D6C4"/>
                </a:solidFill>
                <a:latin typeface="Aptos Display"/>
              </a:rPr>
              <a:t>05</a:t>
            </a:r>
          </a:p>
        </p:txBody>
      </p:sp>
      <p:sp>
        <p:nvSpPr>
          <p:cNvPr id="31" name="tx31"/>
          <p:cNvSpPr txBox="1"/>
          <p:nvPr/>
        </p:nvSpPr>
        <p:spPr>
          <a:xfrm>
            <a:off x="9685540" y="2980000"/>
            <a:ext cx="1486360" cy="9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600" b="1" i="0">
                <a:solidFill>
                  <a:srgbClr val="F5F9FB"/>
                </a:solidFill>
                <a:latin typeface="Aptos Display"/>
              </a:rPr>
              <a:t>Start where value already is</a:t>
            </a:r>
          </a:p>
        </p:txBody>
      </p:sp>
      <p:sp>
        <p:nvSpPr>
          <p:cNvPr id="32" name="tx32"/>
          <p:cNvSpPr txBox="1"/>
          <p:nvPr/>
        </p:nvSpPr>
        <p:spPr>
          <a:xfrm>
            <a:off x="9685540" y="3980000"/>
            <a:ext cx="1486360" cy="14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b="0" i="0">
                <a:solidFill>
                  <a:srgbClr val="A9C0CC"/>
                </a:solidFill>
                <a:latin typeface="Aptos"/>
              </a:rPr>
              <a:t>Pick the work with real friction, measure the change in outcomes, and scale from there.</a:t>
            </a:r>
          </a:p>
        </p:txBody>
      </p:sp>
      <p:sp>
        <p:nvSpPr>
          <p:cNvPr id="33" name="tx33"/>
          <p:cNvSpPr txBox="1"/>
          <p:nvPr/>
        </p:nvSpPr>
        <p:spPr>
          <a:xfrm>
            <a:off x="800100" y="5820000"/>
            <a:ext cx="1059180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b="0" i="1">
                <a:solidFill>
                  <a:srgbClr val="A9C0CC"/>
                </a:solidFill>
                <a:latin typeface="Aptos"/>
              </a:rPr>
              <a:t>From experimentation to impact is a change in how the work is done — not a better experiment.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C57BBC-8DB9-4273-F0D1-820A9BC7D412}"/>
              </a:ext>
            </a:extLst>
          </p:cNvPr>
          <p:cNvSpPr>
            <a:spLocks noGrp="1"/>
          </p:cNvSpPr>
          <p:nvPr/>
        </p:nvSpPr>
        <p:spPr>
          <a:xfrm>
            <a:off x="609600" y="1371600"/>
            <a:ext cx="59055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200" b="1">
                <a:solidFill>
                  <a:srgbClr val="F1C84B"/>
                </a:solidFill>
              </a:defRPr>
            </a:pPr>
            <a:r>
              <a:rPr sz="4200" b="1">
                <a:solidFill>
                  <a:srgbClr val="F1C84B"/>
                </a:solidFill>
              </a:rPr>
              <a:t>PRESS PLAY</a:t>
            </a:r>
          </a:p>
          <a:p>
            <a:pPr algn="l">
              <a:defRPr sz="4200" b="1">
                <a:solidFill>
                  <a:srgbClr val="F1C84B"/>
                </a:solidFill>
              </a:defRPr>
            </a:pPr>
            <a:r>
              <a:rPr sz="4200" b="1">
                <a:solidFill>
                  <a:srgbClr val="F1C84B"/>
                </a:solidFill>
              </a:rPr>
              <a:t>FOR MARK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95EEF-90FA-62A3-22CF-E4E309795DEF}"/>
              </a:ext>
            </a:extLst>
          </p:cNvPr>
          <p:cNvSpPr>
            <a:spLocks noGrp="1"/>
          </p:cNvSpPr>
          <p:nvPr/>
        </p:nvSpPr>
        <p:spPr>
          <a:xfrm>
            <a:off x="791601" y="3048000"/>
            <a:ext cx="58102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FFFDF8"/>
                </a:solidFill>
              </a:defRPr>
            </a:pPr>
            <a:r>
              <a:rPr sz="1800" b="0">
                <a:solidFill>
                  <a:srgbClr val="FFFDF8"/>
                </a:solidFill>
              </a:rPr>
              <a:t>Mark Macrae co-founded SharePoint Saturday UK — the community event that became CollabDays Bletchley Park.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227D1A-E451-244A-485A-840874805BF2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58102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22C7D9"/>
                </a:solidFill>
              </a:defRPr>
            </a:pPr>
            <a:r>
              <a:rPr sz="1725" b="1">
                <a:solidFill>
                  <a:srgbClr val="22C7D9"/>
                </a:solidFill>
              </a:rPr>
              <a:t>Scan to support Mark and his family following his brain cancer diagnosis.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75994B-33CD-D06E-C539-9933CABD61E7}"/>
              </a:ext>
            </a:extLst>
          </p:cNvPr>
          <p:cNvSpPr>
            <a:spLocks noGrp="1"/>
          </p:cNvSpPr>
          <p:nvPr/>
        </p:nvSpPr>
        <p:spPr>
          <a:xfrm>
            <a:off x="609600" y="5391150"/>
            <a:ext cx="6286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B8C1C7"/>
                </a:solidFill>
              </a:defRPr>
            </a:pPr>
            <a:r>
              <a:rPr sz="1050" b="0">
                <a:solidFill>
                  <a:srgbClr val="B8C1C7"/>
                </a:solidFill>
              </a:rPr>
              <a:t>givealittle.co.nz/cause/help-keep-this-brain-running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6523F5-82C2-4FCA-1F63-05CB9C8ED59C}"/>
              </a:ext>
            </a:extLst>
          </p:cNvPr>
          <p:cNvSpPr>
            <a:spLocks noGrp="1"/>
          </p:cNvSpPr>
          <p:nvPr/>
        </p:nvSpPr>
        <p:spPr>
          <a:xfrm>
            <a:off x="7524750" y="1028700"/>
            <a:ext cx="3714750" cy="4495800"/>
          </a:xfrm>
          <a:prstGeom prst="roundRect">
            <a:avLst>
              <a:gd name="adj" fmla="val 5128"/>
            </a:avLst>
          </a:prstGeom>
          <a:solidFill>
            <a:srgbClr val="F5F0E6"/>
          </a:solidFill>
          <a:ln w="28575">
            <a:solidFill>
              <a:srgbClr val="D936C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625BF3-0C34-83A2-E76C-8B9D6AD3E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039100" y="1409700"/>
            <a:ext cx="2686050" cy="26860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E16174B-9FAD-EB6A-785F-1AC3DBA0FD3F}"/>
              </a:ext>
            </a:extLst>
          </p:cNvPr>
          <p:cNvSpPr>
            <a:spLocks noGrp="1"/>
          </p:cNvSpPr>
          <p:nvPr/>
        </p:nvSpPr>
        <p:spPr>
          <a:xfrm>
            <a:off x="7924800" y="4333875"/>
            <a:ext cx="29146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9242A"/>
                </a:solidFill>
              </a:defRPr>
            </a:pPr>
            <a:r>
              <a:rPr sz="1875" b="1">
                <a:solidFill>
                  <a:srgbClr val="19242A"/>
                </a:solidFill>
              </a:rPr>
              <a:t>SCAN TO DONATE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F22B0-3745-72D8-BC10-EA219E919155}"/>
              </a:ext>
            </a:extLst>
          </p:cNvPr>
          <p:cNvSpPr>
            <a:spLocks noGrp="1"/>
          </p:cNvSpPr>
          <p:nvPr/>
        </p:nvSpPr>
        <p:spPr>
          <a:xfrm>
            <a:off x="7829550" y="4914900"/>
            <a:ext cx="31051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E23F34"/>
                </a:solidFill>
              </a:defRPr>
            </a:pPr>
            <a:r>
              <a:rPr sz="1050" b="1">
                <a:solidFill>
                  <a:srgbClr val="E23F34"/>
                </a:solidFill>
              </a:rPr>
              <a:t>HELP KEEP THIS BRAIN RUNNING</a:t>
            </a:r>
          </a:p>
        </p:txBody>
      </p:sp>
    </p:spTree>
    <p:extLst>
      <p:ext uri="{BB962C8B-B14F-4D97-AF65-F5344CB8AC3E}">
        <p14:creationId xmlns:p14="http://schemas.microsoft.com/office/powerpoint/2010/main" val="1289059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1920240" y="2057400"/>
            <a:ext cx="8321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</a:t>
            </a:r>
            <a:endParaRPr lang="en-US" sz="4200"/>
          </a:p>
        </p:txBody>
      </p:sp>
      <p:sp>
        <p:nvSpPr>
          <p:cNvPr id="3" name="Text 1"/>
          <p:cNvSpPr/>
          <p:nvPr/>
        </p:nvSpPr>
        <p:spPr>
          <a:xfrm>
            <a:off x="1920240" y="306324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>
                <a:solidFill>
                  <a:srgbClr val="A9C0CC"/>
                </a:solidFill>
              </a:rPr>
              <a:t>From experimentation to impact takes more than a successful experiment.</a:t>
            </a:r>
            <a:endParaRPr lang="en-US" sz="1800"/>
          </a:p>
        </p:txBody>
      </p:sp>
      <p:sp>
        <p:nvSpPr>
          <p:cNvPr id="4" name="Text 2"/>
          <p:cNvSpPr/>
          <p:nvPr/>
        </p:nvSpPr>
        <p:spPr>
          <a:xfrm>
            <a:off x="6096000" y="5224681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37D6C4"/>
                </a:solidFill>
              </a:rPr>
              <a:t>Al Eardley</a:t>
            </a:r>
          </a:p>
          <a:p>
            <a:pPr algn="ctr"/>
            <a:r>
              <a:rPr lang="en-US" sz="1600" b="1">
                <a:solidFill>
                  <a:srgbClr val="37D6C4"/>
                </a:solidFill>
              </a:rPr>
              <a:t>https://aka.ms/al-eardley</a:t>
            </a: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A755E4BE-F329-0839-6746-E674ECAF0747}"/>
              </a:ext>
            </a:extLst>
          </p:cNvPr>
          <p:cNvSpPr/>
          <p:nvPr/>
        </p:nvSpPr>
        <p:spPr>
          <a:xfrm>
            <a:off x="822960" y="5223612"/>
            <a:ext cx="5257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37D6C4"/>
                </a:solidFill>
              </a:rPr>
              <a:t>Simon Owen</a:t>
            </a:r>
          </a:p>
          <a:p>
            <a:pPr marL="0" indent="0" algn="ctr">
              <a:buNone/>
            </a:pPr>
            <a:r>
              <a:rPr lang="en-US" sz="1600" b="1">
                <a:solidFill>
                  <a:srgbClr val="37D6C4"/>
                </a:solidFill>
              </a:rPr>
              <a:t>https://www.empoweryour.world/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generated_image_3267C0118F4B_02.png"/>
          <p:cNvPicPr>
            <a:picLocks noChangeAspect="1"/>
          </p:cNvPicPr>
          <p:nvPr/>
        </p:nvPicPr>
        <p:blipFill>
          <a:blip r:embed="rId2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2C">
              <a:alpha val="52000"/>
            </a:srgbClr>
          </a:solidFill>
          <a:ln w="12700">
            <a:solidFill>
              <a:srgbClr val="07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612648" y="530352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37D6C4">
              <a:alpha val="92000"/>
            </a:srgbClr>
          </a:solidFill>
          <a:ln w="12700">
            <a:solidFill>
              <a:srgbClr val="37D6C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722376" y="58521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50">
                <a:solidFill>
                  <a:srgbClr val="071B2C"/>
                </a:solidFill>
              </a:rPr>
              <a:t>NEXT STEPS</a:t>
            </a:r>
            <a:endParaRPr lang="en-US" sz="1100"/>
          </a:p>
        </p:txBody>
      </p:sp>
      <p:sp>
        <p:nvSpPr>
          <p:cNvPr id="6" name="Text 3"/>
          <p:cNvSpPr/>
          <p:nvPr/>
        </p:nvSpPr>
        <p:spPr>
          <a:xfrm>
            <a:off x="612648" y="1234440"/>
            <a:ext cx="7818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Empower your world.</a:t>
            </a:r>
            <a:endParaRPr lang="en-US" sz="3000"/>
          </a:p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where the value already is.</a:t>
            </a:r>
            <a:endParaRPr lang="en-US" sz="3000"/>
          </a:p>
        </p:txBody>
      </p:sp>
      <p:sp>
        <p:nvSpPr>
          <p:cNvPr id="7" name="Shape 4"/>
          <p:cNvSpPr/>
          <p:nvPr/>
        </p:nvSpPr>
        <p:spPr>
          <a:xfrm>
            <a:off x="630936" y="3749040"/>
            <a:ext cx="1234440" cy="1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12648" y="39776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A9C0CC"/>
                </a:solidFill>
              </a:rPr>
              <a:t>Practical ways to turn these ideas into deployed, adopted ways of working.</a:t>
            </a:r>
            <a:endParaRPr lang="en-US" sz="15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10789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30">
                <a:solidFill>
                  <a:srgbClr val="37D6C4"/>
                </a:solidFill>
              </a:rPr>
              <a:t>SIMON’S PERSPECTIVE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658368" y="162763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Empower Your World</a:t>
            </a:r>
          </a:p>
          <a:p>
            <a:pPr marL="0" indent="0">
              <a:buNone/>
            </a:pPr>
            <a:r>
              <a:rPr lang="en-US" sz="1600" b="1" kern="0" spc="130">
                <a:solidFill>
                  <a:srgbClr val="37D6C4"/>
                </a:solidFill>
              </a:rPr>
              <a:t>Turn ambition into capability</a:t>
            </a:r>
          </a:p>
        </p:txBody>
      </p:sp>
      <p:sp>
        <p:nvSpPr>
          <p:cNvPr id="4" name="Shape 2"/>
          <p:cNvSpPr/>
          <p:nvPr/>
        </p:nvSpPr>
        <p:spPr>
          <a:xfrm>
            <a:off x="676656" y="2980944"/>
            <a:ext cx="1325880" cy="9144"/>
          </a:xfrm>
          <a:prstGeom prst="line">
            <a:avLst/>
          </a:prstGeom>
          <a:noFill/>
          <a:ln w="508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658368" y="3355848"/>
            <a:ext cx="8869680" cy="1915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>
                <a:solidFill>
                  <a:srgbClr val="A9C0CC"/>
                </a:solidFill>
              </a:rPr>
              <a:t>A practical operating model for turning organisational intent into capability-building work, reusable journeys and community-supported adoption.</a:t>
            </a:r>
          </a:p>
          <a:p>
            <a:pPr marL="0" indent="0">
              <a:buNone/>
            </a:pPr>
            <a:endParaRPr lang="en-US" sz="1900">
              <a:solidFill>
                <a:srgbClr val="A9C0CC"/>
              </a:solidFill>
            </a:endParaRPr>
          </a:p>
          <a:p>
            <a:pPr marL="0" indent="0">
              <a:buNone/>
            </a:pPr>
            <a:endParaRPr lang="en-US" sz="1900">
              <a:solidFill>
                <a:srgbClr val="A9C0CC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Data &gt; Information &gt; Knowledge &gt; Wisdom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34747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37D6C4"/>
                </a:solidFill>
              </a:rPr>
              <a:t>The organisation says what it is trying to do.</a:t>
            </a:r>
            <a:endParaRPr lang="en-US" sz="1600"/>
          </a:p>
        </p:txBody>
      </p:sp>
      <p:sp>
        <p:nvSpPr>
          <p:cNvPr id="3" name="Text 1"/>
          <p:cNvSpPr/>
          <p:nvPr/>
        </p:nvSpPr>
        <p:spPr>
          <a:xfrm>
            <a:off x="621792" y="7315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model turns that into work.</a:t>
            </a:r>
            <a:endParaRPr lang="en-US" sz="3000"/>
          </a:p>
        </p:txBody>
      </p:sp>
      <p:sp>
        <p:nvSpPr>
          <p:cNvPr id="6" name="Shape 4"/>
          <p:cNvSpPr/>
          <p:nvPr/>
        </p:nvSpPr>
        <p:spPr>
          <a:xfrm>
            <a:off x="621792" y="1536192"/>
            <a:ext cx="5394960" cy="64008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Shape 5"/>
          <p:cNvSpPr/>
          <p:nvPr/>
        </p:nvSpPr>
        <p:spPr>
          <a:xfrm>
            <a:off x="621792" y="1536192"/>
            <a:ext cx="73152" cy="640080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822960" y="1682496"/>
            <a:ext cx="5047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North Star</a:t>
            </a:r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22960" y="1975104"/>
            <a:ext cx="50474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Where the organisation is heading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621792" y="2295144"/>
            <a:ext cx="5394960" cy="64008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Shape 9"/>
          <p:cNvSpPr/>
          <p:nvPr/>
        </p:nvSpPr>
        <p:spPr>
          <a:xfrm>
            <a:off x="621792" y="2295144"/>
            <a:ext cx="73152" cy="640080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822960" y="2441448"/>
            <a:ext cx="5047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Transformation Motion</a:t>
            </a:r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22960" y="2734056"/>
            <a:ext cx="50474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The move it is making — 7 of them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621792" y="3054096"/>
            <a:ext cx="5394960" cy="64008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Shape 13"/>
          <p:cNvSpPr/>
          <p:nvPr/>
        </p:nvSpPr>
        <p:spPr>
          <a:xfrm>
            <a:off x="621792" y="3054096"/>
            <a:ext cx="73152" cy="640080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Text 14"/>
          <p:cNvSpPr/>
          <p:nvPr/>
        </p:nvSpPr>
        <p:spPr>
          <a:xfrm>
            <a:off x="822960" y="3200400"/>
            <a:ext cx="5047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Journey</a:t>
            </a:r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3493008"/>
            <a:ext cx="50474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The route through that move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621792" y="3813048"/>
            <a:ext cx="5394960" cy="64008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Shape 17"/>
          <p:cNvSpPr/>
          <p:nvPr/>
        </p:nvSpPr>
        <p:spPr>
          <a:xfrm>
            <a:off x="621792" y="3813048"/>
            <a:ext cx="73152" cy="640080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822960" y="3959352"/>
            <a:ext cx="5047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Module</a:t>
            </a:r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22960" y="4251960"/>
            <a:ext cx="50474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The capability building blocks — 34</a:t>
            </a:r>
            <a:endParaRPr lang="en-US" sz="1400"/>
          </a:p>
        </p:txBody>
      </p:sp>
      <p:sp>
        <p:nvSpPr>
          <p:cNvPr id="22" name="Shape 20"/>
          <p:cNvSpPr/>
          <p:nvPr/>
        </p:nvSpPr>
        <p:spPr>
          <a:xfrm>
            <a:off x="621792" y="4572000"/>
            <a:ext cx="5394960" cy="64008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Shape 21"/>
          <p:cNvSpPr/>
          <p:nvPr/>
        </p:nvSpPr>
        <p:spPr>
          <a:xfrm>
            <a:off x="621792" y="4572000"/>
            <a:ext cx="73152" cy="640080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/>
          <p:cNvSpPr/>
          <p:nvPr/>
        </p:nvSpPr>
        <p:spPr>
          <a:xfrm>
            <a:off x="822960" y="4718304"/>
            <a:ext cx="5047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Asset</a:t>
            </a:r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822960" y="5010912"/>
            <a:ext cx="50474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Playbooks, canvases, learning packs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6492240" y="153619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34 modules, five tiers</a:t>
            </a:r>
            <a:endParaRPr lang="en-US" sz="2000"/>
          </a:p>
        </p:txBody>
      </p:sp>
      <p:sp>
        <p:nvSpPr>
          <p:cNvPr id="27" name="Shape 25"/>
          <p:cNvSpPr/>
          <p:nvPr/>
        </p:nvSpPr>
        <p:spPr>
          <a:xfrm>
            <a:off x="6492240" y="1920240"/>
            <a:ext cx="5029200" cy="53035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Text 26"/>
          <p:cNvSpPr/>
          <p:nvPr/>
        </p:nvSpPr>
        <p:spPr>
          <a:xfrm>
            <a:off x="6675120" y="2075688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T0</a:t>
            </a:r>
            <a:endParaRPr lang="en-US" sz="1600"/>
          </a:p>
        </p:txBody>
      </p:sp>
      <p:sp>
        <p:nvSpPr>
          <p:cNvPr id="29" name="Text 27"/>
          <p:cNvSpPr/>
          <p:nvPr/>
        </p:nvSpPr>
        <p:spPr>
          <a:xfrm>
            <a:off x="7232904" y="2075688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Foundation</a:t>
            </a:r>
            <a:endParaRPr lang="en-US" sz="1400"/>
          </a:p>
        </p:txBody>
      </p:sp>
      <p:sp>
        <p:nvSpPr>
          <p:cNvPr id="30" name="Text 28"/>
          <p:cNvSpPr/>
          <p:nvPr/>
        </p:nvSpPr>
        <p:spPr>
          <a:xfrm>
            <a:off x="9372600" y="2075688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M01–M08</a:t>
            </a:r>
            <a:endParaRPr lang="en-US" sz="1400"/>
          </a:p>
        </p:txBody>
      </p:sp>
      <p:sp>
        <p:nvSpPr>
          <p:cNvPr id="31" name="Text 29"/>
          <p:cNvSpPr/>
          <p:nvPr/>
        </p:nvSpPr>
        <p:spPr>
          <a:xfrm>
            <a:off x="10881360" y="2039112"/>
            <a:ext cx="347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</a:t>
            </a:r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492240" y="2578608"/>
            <a:ext cx="5029200" cy="53035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3" name="Text 31"/>
          <p:cNvSpPr/>
          <p:nvPr/>
        </p:nvSpPr>
        <p:spPr>
          <a:xfrm>
            <a:off x="6675120" y="2734056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T1</a:t>
            </a:r>
            <a:endParaRPr lang="en-US" sz="1600"/>
          </a:p>
        </p:txBody>
      </p:sp>
      <p:sp>
        <p:nvSpPr>
          <p:cNvPr id="34" name="Text 32"/>
          <p:cNvSpPr/>
          <p:nvPr/>
        </p:nvSpPr>
        <p:spPr>
          <a:xfrm>
            <a:off x="7232904" y="2734056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Core Arc</a:t>
            </a:r>
            <a:endParaRPr lang="en-US" sz="1400"/>
          </a:p>
        </p:txBody>
      </p:sp>
      <p:sp>
        <p:nvSpPr>
          <p:cNvPr id="35" name="Text 33"/>
          <p:cNvSpPr/>
          <p:nvPr/>
        </p:nvSpPr>
        <p:spPr>
          <a:xfrm>
            <a:off x="9372600" y="2734056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M10–M15</a:t>
            </a:r>
            <a:endParaRPr lang="en-US" sz="1400"/>
          </a:p>
        </p:txBody>
      </p:sp>
      <p:sp>
        <p:nvSpPr>
          <p:cNvPr id="36" name="Text 34"/>
          <p:cNvSpPr/>
          <p:nvPr/>
        </p:nvSpPr>
        <p:spPr>
          <a:xfrm>
            <a:off x="10881360" y="2697480"/>
            <a:ext cx="347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492240" y="3236976"/>
            <a:ext cx="5029200" cy="53035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Text 36"/>
          <p:cNvSpPr/>
          <p:nvPr/>
        </p:nvSpPr>
        <p:spPr>
          <a:xfrm>
            <a:off x="6675120" y="3392424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T2</a:t>
            </a:r>
            <a:endParaRPr lang="en-US" sz="1600"/>
          </a:p>
        </p:txBody>
      </p:sp>
      <p:sp>
        <p:nvSpPr>
          <p:cNvPr id="39" name="Text 37"/>
          <p:cNvSpPr/>
          <p:nvPr/>
        </p:nvSpPr>
        <p:spPr>
          <a:xfrm>
            <a:off x="7232904" y="3392424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Operating Layer</a:t>
            </a:r>
            <a:endParaRPr lang="en-US" sz="1400"/>
          </a:p>
        </p:txBody>
      </p:sp>
      <p:sp>
        <p:nvSpPr>
          <p:cNvPr id="40" name="Text 38"/>
          <p:cNvSpPr/>
          <p:nvPr/>
        </p:nvSpPr>
        <p:spPr>
          <a:xfrm>
            <a:off x="9372600" y="3392424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M20–M27</a:t>
            </a:r>
            <a:endParaRPr lang="en-US" sz="1400"/>
          </a:p>
        </p:txBody>
      </p:sp>
      <p:sp>
        <p:nvSpPr>
          <p:cNvPr id="41" name="Text 39"/>
          <p:cNvSpPr/>
          <p:nvPr/>
        </p:nvSpPr>
        <p:spPr>
          <a:xfrm>
            <a:off x="10881360" y="3355848"/>
            <a:ext cx="347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</a:t>
            </a:r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6492240" y="3895344"/>
            <a:ext cx="5029200" cy="53035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Text 41"/>
          <p:cNvSpPr/>
          <p:nvPr/>
        </p:nvSpPr>
        <p:spPr>
          <a:xfrm>
            <a:off x="6675120" y="4050792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T3</a:t>
            </a:r>
            <a:endParaRPr lang="en-US" sz="1600"/>
          </a:p>
        </p:txBody>
      </p:sp>
      <p:sp>
        <p:nvSpPr>
          <p:cNvPr id="44" name="Text 42"/>
          <p:cNvSpPr/>
          <p:nvPr/>
        </p:nvSpPr>
        <p:spPr>
          <a:xfrm>
            <a:off x="7232904" y="4050792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ROI &amp; Assurance</a:t>
            </a:r>
            <a:endParaRPr lang="en-US" sz="1400"/>
          </a:p>
        </p:txBody>
      </p:sp>
      <p:sp>
        <p:nvSpPr>
          <p:cNvPr id="45" name="Text 43"/>
          <p:cNvSpPr/>
          <p:nvPr/>
        </p:nvSpPr>
        <p:spPr>
          <a:xfrm>
            <a:off x="9372600" y="4050792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M30–M35</a:t>
            </a:r>
            <a:endParaRPr lang="en-US" sz="1400"/>
          </a:p>
        </p:txBody>
      </p:sp>
      <p:sp>
        <p:nvSpPr>
          <p:cNvPr id="46" name="Text 44"/>
          <p:cNvSpPr/>
          <p:nvPr/>
        </p:nvSpPr>
        <p:spPr>
          <a:xfrm>
            <a:off x="10881360" y="4014216"/>
            <a:ext cx="347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6492240" y="4553712"/>
            <a:ext cx="5029200" cy="53035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8" name="Text 46"/>
          <p:cNvSpPr/>
          <p:nvPr/>
        </p:nvSpPr>
        <p:spPr>
          <a:xfrm>
            <a:off x="6675120" y="4709160"/>
            <a:ext cx="438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T4</a:t>
            </a:r>
            <a:endParaRPr lang="en-US" sz="1600"/>
          </a:p>
        </p:txBody>
      </p:sp>
      <p:sp>
        <p:nvSpPr>
          <p:cNvPr id="49" name="Text 47"/>
          <p:cNvSpPr/>
          <p:nvPr/>
        </p:nvSpPr>
        <p:spPr>
          <a:xfrm>
            <a:off x="7232904" y="4709160"/>
            <a:ext cx="1874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Change &amp; Adoption</a:t>
            </a:r>
            <a:endParaRPr lang="en-US" sz="1400"/>
          </a:p>
        </p:txBody>
      </p:sp>
      <p:sp>
        <p:nvSpPr>
          <p:cNvPr id="50" name="Text 48"/>
          <p:cNvSpPr/>
          <p:nvPr/>
        </p:nvSpPr>
        <p:spPr>
          <a:xfrm>
            <a:off x="9372600" y="470916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M40–M45</a:t>
            </a:r>
            <a:endParaRPr lang="en-US" sz="1400"/>
          </a:p>
        </p:txBody>
      </p:sp>
      <p:sp>
        <p:nvSpPr>
          <p:cNvPr id="51" name="Text 49"/>
          <p:cNvSpPr/>
          <p:nvPr/>
        </p:nvSpPr>
        <p:spPr>
          <a:xfrm>
            <a:off x="10881360" y="4672584"/>
            <a:ext cx="347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621792" y="5989320"/>
            <a:ext cx="102118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>
                <a:solidFill>
                  <a:srgbClr val="A9C0CC"/>
                </a:solidFill>
              </a:rPr>
              <a:t>Modules are the bricks. Nobody buys a brick — they buy the move they are trying to make.</a:t>
            </a:r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34747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7D6C4"/>
                </a:solidFill>
              </a:rPr>
              <a:t>Worked example — J01, live on the site today</a:t>
            </a:r>
            <a:endParaRPr lang="en-US" sz="1600"/>
          </a:p>
        </p:txBody>
      </p:sp>
      <p:sp>
        <p:nvSpPr>
          <p:cNvPr id="3" name="Text 1"/>
          <p:cNvSpPr/>
          <p:nvPr/>
        </p:nvSpPr>
        <p:spPr>
          <a:xfrm>
            <a:off x="621792" y="7315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Inside a Journey</a:t>
            </a:r>
            <a:endParaRPr lang="en-US" sz="3000"/>
          </a:p>
        </p:txBody>
      </p:sp>
      <p:sp>
        <p:nvSpPr>
          <p:cNvPr id="6" name="Shape 4"/>
          <p:cNvSpPr/>
          <p:nvPr/>
        </p:nvSpPr>
        <p:spPr>
          <a:xfrm>
            <a:off x="621792" y="1536192"/>
            <a:ext cx="10972800" cy="512064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7" name="Text 5"/>
          <p:cNvSpPr/>
          <p:nvPr/>
        </p:nvSpPr>
        <p:spPr>
          <a:xfrm>
            <a:off x="868680" y="1700784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7D6C4"/>
                </a:solidFill>
                <a:latin typeface="Aptos Display" pitchFamily="34" charset="0"/>
                <a:cs typeface="Aptos Display" pitchFamily="34" charset="-120"/>
              </a:rPr>
              <a:t>TM01</a:t>
            </a:r>
            <a:endParaRPr lang="en-US" sz="1600"/>
          </a:p>
        </p:txBody>
      </p:sp>
      <p:sp>
        <p:nvSpPr>
          <p:cNvPr id="8" name="Text 6"/>
          <p:cNvSpPr/>
          <p:nvPr/>
        </p:nvSpPr>
        <p:spPr>
          <a:xfrm>
            <a:off x="1508760" y="1700784"/>
            <a:ext cx="9601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A9C0CC"/>
                </a:solidFill>
              </a:rPr>
              <a:t>Get Started Safely     →     J01     Make AI Adoption Safe     →     6 modules     M10–M15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658368" y="233172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The capability spine</a:t>
            </a:r>
            <a:endParaRPr lang="en-US" sz="2000"/>
          </a:p>
        </p:txBody>
      </p:sp>
      <p:sp>
        <p:nvSpPr>
          <p:cNvPr id="10" name="Text 8"/>
          <p:cNvSpPr/>
          <p:nvPr/>
        </p:nvSpPr>
        <p:spPr>
          <a:xfrm>
            <a:off x="6355080" y="233172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What the Journey actually gives you</a:t>
            </a:r>
            <a:endParaRPr lang="en-US" sz="2000"/>
          </a:p>
        </p:txBody>
      </p:sp>
      <p:sp>
        <p:nvSpPr>
          <p:cNvPr id="11" name="Shape 9"/>
          <p:cNvSpPr/>
          <p:nvPr/>
        </p:nvSpPr>
        <p:spPr>
          <a:xfrm>
            <a:off x="658368" y="2706624"/>
            <a:ext cx="5257800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1400"/>
          </a:p>
        </p:txBody>
      </p:sp>
      <p:sp>
        <p:nvSpPr>
          <p:cNvPr id="12" name="Text 10"/>
          <p:cNvSpPr/>
          <p:nvPr/>
        </p:nvSpPr>
        <p:spPr>
          <a:xfrm>
            <a:off x="841248" y="282549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  <a:latin typeface="Aptos Display" pitchFamily="34" charset="0"/>
                <a:cs typeface="Aptos Display" pitchFamily="34" charset="-120"/>
              </a:rPr>
              <a:t>M10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1481328" y="2825496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AI Risk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6355080" y="2706624"/>
            <a:ext cx="5230368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15" name="Text 13"/>
          <p:cNvSpPr/>
          <p:nvPr/>
        </p:nvSpPr>
        <p:spPr>
          <a:xfrm>
            <a:off x="6537960" y="282549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Playbooks</a:t>
            </a:r>
            <a:endParaRPr lang="en-US" sz="1400"/>
          </a:p>
        </p:txBody>
      </p:sp>
      <p:sp>
        <p:nvSpPr>
          <p:cNvPr id="16" name="Text 14"/>
          <p:cNvSpPr/>
          <p:nvPr/>
        </p:nvSpPr>
        <p:spPr>
          <a:xfrm>
            <a:off x="8092440" y="2825496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How to run it, step by step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658368" y="3209544"/>
            <a:ext cx="5257800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1400"/>
          </a:p>
        </p:txBody>
      </p:sp>
      <p:sp>
        <p:nvSpPr>
          <p:cNvPr id="18" name="Text 16"/>
          <p:cNvSpPr/>
          <p:nvPr/>
        </p:nvSpPr>
        <p:spPr>
          <a:xfrm>
            <a:off x="841248" y="332841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  <a:latin typeface="Aptos Display" pitchFamily="34" charset="0"/>
                <a:cs typeface="Aptos Display" pitchFamily="34" charset="-120"/>
              </a:rPr>
              <a:t>M11</a:t>
            </a:r>
            <a:endParaRPr lang="en-US" sz="1400"/>
          </a:p>
        </p:txBody>
      </p:sp>
      <p:sp>
        <p:nvSpPr>
          <p:cNvPr id="19" name="Text 17"/>
          <p:cNvSpPr/>
          <p:nvPr/>
        </p:nvSpPr>
        <p:spPr>
          <a:xfrm>
            <a:off x="1481328" y="3328416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AI Risk Controls</a:t>
            </a:r>
            <a:endParaRPr lang="en-US" sz="1400"/>
          </a:p>
        </p:txBody>
      </p:sp>
      <p:sp>
        <p:nvSpPr>
          <p:cNvPr id="20" name="Shape 18"/>
          <p:cNvSpPr/>
          <p:nvPr/>
        </p:nvSpPr>
        <p:spPr>
          <a:xfrm>
            <a:off x="6355080" y="3209544"/>
            <a:ext cx="5230368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21" name="Text 19"/>
          <p:cNvSpPr/>
          <p:nvPr/>
        </p:nvSpPr>
        <p:spPr>
          <a:xfrm>
            <a:off x="6537960" y="332841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Learning packs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8092440" y="3328416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How to understand it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658368" y="3712464"/>
            <a:ext cx="5257800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1400"/>
          </a:p>
        </p:txBody>
      </p:sp>
      <p:sp>
        <p:nvSpPr>
          <p:cNvPr id="24" name="Text 22"/>
          <p:cNvSpPr/>
          <p:nvPr/>
        </p:nvSpPr>
        <p:spPr>
          <a:xfrm>
            <a:off x="841248" y="383133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  <a:latin typeface="Aptos Display" pitchFamily="34" charset="0"/>
                <a:cs typeface="Aptos Display" pitchFamily="34" charset="-120"/>
              </a:rPr>
              <a:t>M12</a:t>
            </a:r>
            <a:endParaRPr lang="en-US" sz="1400"/>
          </a:p>
        </p:txBody>
      </p:sp>
      <p:sp>
        <p:nvSpPr>
          <p:cNvPr id="25" name="Text 23"/>
          <p:cNvSpPr/>
          <p:nvPr/>
        </p:nvSpPr>
        <p:spPr>
          <a:xfrm>
            <a:off x="1481328" y="3831336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Living Governance</a:t>
            </a:r>
            <a:endParaRPr lang="en-US" sz="1400"/>
          </a:p>
        </p:txBody>
      </p:sp>
      <p:sp>
        <p:nvSpPr>
          <p:cNvPr id="26" name="Shape 24"/>
          <p:cNvSpPr/>
          <p:nvPr/>
        </p:nvSpPr>
        <p:spPr>
          <a:xfrm>
            <a:off x="6355080" y="3712464"/>
            <a:ext cx="5230368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27" name="Text 25"/>
          <p:cNvSpPr/>
          <p:nvPr/>
        </p:nvSpPr>
        <p:spPr>
          <a:xfrm>
            <a:off x="6537960" y="383133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Canvases</a:t>
            </a:r>
            <a:endParaRPr lang="en-US" sz="1400"/>
          </a:p>
        </p:txBody>
      </p:sp>
      <p:sp>
        <p:nvSpPr>
          <p:cNvPr id="28" name="Text 26"/>
          <p:cNvSpPr/>
          <p:nvPr/>
        </p:nvSpPr>
        <p:spPr>
          <a:xfrm>
            <a:off x="8092440" y="3831336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How to do the work</a:t>
            </a:r>
            <a:endParaRPr lang="en-US" sz="1400"/>
          </a:p>
        </p:txBody>
      </p:sp>
      <p:sp>
        <p:nvSpPr>
          <p:cNvPr id="29" name="Shape 27"/>
          <p:cNvSpPr/>
          <p:nvPr/>
        </p:nvSpPr>
        <p:spPr>
          <a:xfrm>
            <a:off x="658368" y="4215384"/>
            <a:ext cx="5257800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1400"/>
          </a:p>
        </p:txBody>
      </p:sp>
      <p:sp>
        <p:nvSpPr>
          <p:cNvPr id="30" name="Text 28"/>
          <p:cNvSpPr/>
          <p:nvPr/>
        </p:nvSpPr>
        <p:spPr>
          <a:xfrm>
            <a:off x="841248" y="433425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  <a:latin typeface="Aptos Display" pitchFamily="34" charset="0"/>
                <a:cs typeface="Aptos Display" pitchFamily="34" charset="-120"/>
              </a:rPr>
              <a:t>M13</a:t>
            </a:r>
            <a:endParaRPr lang="en-US" sz="1400"/>
          </a:p>
        </p:txBody>
      </p:sp>
      <p:sp>
        <p:nvSpPr>
          <p:cNvPr id="31" name="Text 29"/>
          <p:cNvSpPr/>
          <p:nvPr/>
        </p:nvSpPr>
        <p:spPr>
          <a:xfrm>
            <a:off x="1481328" y="4334256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Evidence &amp; Audit-Readiness</a:t>
            </a:r>
            <a:endParaRPr lang="en-US" sz="1400"/>
          </a:p>
        </p:txBody>
      </p:sp>
      <p:sp>
        <p:nvSpPr>
          <p:cNvPr id="32" name="Shape 30"/>
          <p:cNvSpPr/>
          <p:nvPr/>
        </p:nvSpPr>
        <p:spPr>
          <a:xfrm>
            <a:off x="6355080" y="4215384"/>
            <a:ext cx="5230368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33" name="Text 31"/>
          <p:cNvSpPr/>
          <p:nvPr/>
        </p:nvSpPr>
        <p:spPr>
          <a:xfrm>
            <a:off x="6537960" y="433425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Module cards</a:t>
            </a:r>
            <a:endParaRPr lang="en-US" sz="1400"/>
          </a:p>
        </p:txBody>
      </p:sp>
      <p:sp>
        <p:nvSpPr>
          <p:cNvPr id="34" name="Text 32"/>
          <p:cNvSpPr/>
          <p:nvPr/>
        </p:nvSpPr>
        <p:spPr>
          <a:xfrm>
            <a:off x="8092440" y="4334256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What each brick is for</a:t>
            </a:r>
            <a:endParaRPr lang="en-US" sz="1400"/>
          </a:p>
        </p:txBody>
      </p:sp>
      <p:sp>
        <p:nvSpPr>
          <p:cNvPr id="35" name="Shape 33"/>
          <p:cNvSpPr/>
          <p:nvPr/>
        </p:nvSpPr>
        <p:spPr>
          <a:xfrm>
            <a:off x="658368" y="4718304"/>
            <a:ext cx="5257800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1400"/>
          </a:p>
        </p:txBody>
      </p:sp>
      <p:sp>
        <p:nvSpPr>
          <p:cNvPr id="36" name="Text 34"/>
          <p:cNvSpPr/>
          <p:nvPr/>
        </p:nvSpPr>
        <p:spPr>
          <a:xfrm>
            <a:off x="841248" y="483717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  <a:latin typeface="Aptos Display" pitchFamily="34" charset="0"/>
                <a:cs typeface="Aptos Display" pitchFamily="34" charset="-120"/>
              </a:rPr>
              <a:t>M14</a:t>
            </a:r>
            <a:endParaRPr lang="en-US" sz="1400"/>
          </a:p>
        </p:txBody>
      </p:sp>
      <p:sp>
        <p:nvSpPr>
          <p:cNvPr id="37" name="Text 35"/>
          <p:cNvSpPr/>
          <p:nvPr/>
        </p:nvSpPr>
        <p:spPr>
          <a:xfrm>
            <a:off x="1481328" y="4837176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Incident &amp; Surprise Response</a:t>
            </a:r>
            <a:endParaRPr lang="en-US" sz="1400"/>
          </a:p>
        </p:txBody>
      </p:sp>
      <p:sp>
        <p:nvSpPr>
          <p:cNvPr id="38" name="Shape 36"/>
          <p:cNvSpPr/>
          <p:nvPr/>
        </p:nvSpPr>
        <p:spPr>
          <a:xfrm>
            <a:off x="6355080" y="4718304"/>
            <a:ext cx="5230368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39" name="Text 37"/>
          <p:cNvSpPr/>
          <p:nvPr/>
        </p:nvSpPr>
        <p:spPr>
          <a:xfrm>
            <a:off x="6537960" y="483717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Release pack</a:t>
            </a:r>
            <a:endParaRPr lang="en-US" sz="1400"/>
          </a:p>
        </p:txBody>
      </p:sp>
      <p:sp>
        <p:nvSpPr>
          <p:cNvPr id="40" name="Text 38"/>
          <p:cNvSpPr/>
          <p:nvPr/>
        </p:nvSpPr>
        <p:spPr>
          <a:xfrm>
            <a:off x="8092440" y="4837176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One download, versioned</a:t>
            </a:r>
            <a:endParaRPr lang="en-US" sz="1400"/>
          </a:p>
        </p:txBody>
      </p:sp>
      <p:sp>
        <p:nvSpPr>
          <p:cNvPr id="41" name="Shape 39"/>
          <p:cNvSpPr/>
          <p:nvPr/>
        </p:nvSpPr>
        <p:spPr>
          <a:xfrm>
            <a:off x="658368" y="5221224"/>
            <a:ext cx="5257800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1400"/>
          </a:p>
        </p:txBody>
      </p:sp>
      <p:sp>
        <p:nvSpPr>
          <p:cNvPr id="42" name="Text 40"/>
          <p:cNvSpPr/>
          <p:nvPr/>
        </p:nvSpPr>
        <p:spPr>
          <a:xfrm>
            <a:off x="841248" y="5340096"/>
            <a:ext cx="5029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  <a:latin typeface="Aptos Display" pitchFamily="34" charset="0"/>
                <a:cs typeface="Aptos Display" pitchFamily="34" charset="-120"/>
              </a:rPr>
              <a:t>M15</a:t>
            </a:r>
            <a:endParaRPr lang="en-US" sz="1400"/>
          </a:p>
        </p:txBody>
      </p:sp>
      <p:sp>
        <p:nvSpPr>
          <p:cNvPr id="43" name="Text 41"/>
          <p:cNvSpPr/>
          <p:nvPr/>
        </p:nvSpPr>
        <p:spPr>
          <a:xfrm>
            <a:off x="1481328" y="5340096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F5F9FB"/>
                </a:solidFill>
              </a:rPr>
              <a:t>Use-case Intake &amp; Gates</a:t>
            </a:r>
            <a:endParaRPr lang="en-US" sz="1400"/>
          </a:p>
        </p:txBody>
      </p:sp>
      <p:sp>
        <p:nvSpPr>
          <p:cNvPr id="44" name="Shape 42"/>
          <p:cNvSpPr/>
          <p:nvPr/>
        </p:nvSpPr>
        <p:spPr>
          <a:xfrm>
            <a:off x="6355080" y="5221224"/>
            <a:ext cx="5230368" cy="39319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 sz="2800"/>
          </a:p>
        </p:txBody>
      </p:sp>
      <p:sp>
        <p:nvSpPr>
          <p:cNvPr id="45" name="Text 43"/>
          <p:cNvSpPr/>
          <p:nvPr/>
        </p:nvSpPr>
        <p:spPr>
          <a:xfrm>
            <a:off x="6537960" y="5340096"/>
            <a:ext cx="1417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cs typeface="Aptos Display" pitchFamily="34" charset="-120"/>
              </a:rPr>
              <a:t>Start Here</a:t>
            </a:r>
            <a:endParaRPr lang="en-US" sz="1400"/>
          </a:p>
        </p:txBody>
      </p:sp>
      <p:sp>
        <p:nvSpPr>
          <p:cNvPr id="46" name="Text 44"/>
          <p:cNvSpPr/>
          <p:nvPr/>
        </p:nvSpPr>
        <p:spPr>
          <a:xfrm>
            <a:off x="8092440" y="5340096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Honest scope, and what it is not</a:t>
            </a:r>
            <a:endParaRPr lang="en-US" sz="1400"/>
          </a:p>
        </p:txBody>
      </p:sp>
      <p:sp>
        <p:nvSpPr>
          <p:cNvPr id="47" name="Text 45"/>
          <p:cNvSpPr/>
          <p:nvPr/>
        </p:nvSpPr>
        <p:spPr>
          <a:xfrm>
            <a:off x="658368" y="5961888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Same bricks, different buildings — J02 reuses M15 for a completely different outcome.</a:t>
            </a:r>
            <a:endParaRPr lang="en-US" sz="1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34747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cap="all">
                <a:solidFill>
                  <a:srgbClr val="37D6C4"/>
                </a:solidFill>
                <a:latin typeface="Aptos Display" pitchFamily="34" charset="0"/>
              </a:rPr>
              <a:t>You do not have to buy anything to start</a:t>
            </a:r>
            <a:endParaRPr lang="en-US" sz="1600"/>
          </a:p>
        </p:txBody>
      </p:sp>
      <p:sp>
        <p:nvSpPr>
          <p:cNvPr id="3" name="Text 1"/>
          <p:cNvSpPr/>
          <p:nvPr/>
        </p:nvSpPr>
        <p:spPr>
          <a:xfrm>
            <a:off x="621792" y="7315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ways in</a:t>
            </a:r>
            <a:endParaRPr lang="en-US" sz="3000"/>
          </a:p>
        </p:txBody>
      </p:sp>
      <p:sp>
        <p:nvSpPr>
          <p:cNvPr id="6" name="Shape 4"/>
          <p:cNvSpPr/>
          <p:nvPr/>
        </p:nvSpPr>
        <p:spPr>
          <a:xfrm>
            <a:off x="621792" y="1554480"/>
            <a:ext cx="2578608" cy="141732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21792" y="1554480"/>
            <a:ext cx="2578608" cy="64008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786384" y="1792224"/>
            <a:ext cx="22494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F5F9FB"/>
                </a:solidFill>
                <a:latin typeface="Aptos Display" pitchFamily="34" charset="0"/>
              </a:rPr>
              <a:t>Public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786384" y="2103120"/>
            <a:ext cx="22494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</a:rPr>
              <a:t>Free, no sign-up</a:t>
            </a:r>
            <a:endParaRPr lang="en-US" sz="1400"/>
          </a:p>
        </p:txBody>
      </p:sp>
      <p:sp>
        <p:nvSpPr>
          <p:cNvPr id="10" name="Text 8"/>
          <p:cNvSpPr/>
          <p:nvPr/>
        </p:nvSpPr>
        <p:spPr>
          <a:xfrm>
            <a:off x="786384" y="2395728"/>
            <a:ext cx="22494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The J01 pack. Read it, run it, keep it.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3401568" y="1554480"/>
            <a:ext cx="2578608" cy="141732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3401568" y="1554480"/>
            <a:ext cx="2578608" cy="64008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3566160" y="1792224"/>
            <a:ext cx="22494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F5F9FB"/>
                </a:solidFill>
                <a:latin typeface="Aptos Display" pitchFamily="34" charset="0"/>
              </a:rPr>
              <a:t>Registered</a:t>
            </a:r>
            <a:endParaRPr lang="en-US" sz="1600"/>
          </a:p>
        </p:txBody>
      </p:sp>
      <p:sp>
        <p:nvSpPr>
          <p:cNvPr id="14" name="Text 12"/>
          <p:cNvSpPr/>
          <p:nvPr/>
        </p:nvSpPr>
        <p:spPr>
          <a:xfrm>
            <a:off x="3566160" y="2103120"/>
            <a:ext cx="22494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</a:rPr>
              <a:t>Free, sign in</a:t>
            </a:r>
            <a:endParaRPr lang="en-US" sz="1400"/>
          </a:p>
        </p:txBody>
      </p:sp>
      <p:sp>
        <p:nvSpPr>
          <p:cNvPr id="15" name="Text 13"/>
          <p:cNvSpPr/>
          <p:nvPr/>
        </p:nvSpPr>
        <p:spPr>
          <a:xfrm>
            <a:off x="3566160" y="2395728"/>
            <a:ext cx="22494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Deeper packs, templates, and the Slack community.</a:t>
            </a:r>
            <a:endParaRPr lang="en-US" sz="1400"/>
          </a:p>
        </p:txBody>
      </p:sp>
      <p:sp>
        <p:nvSpPr>
          <p:cNvPr id="16" name="Shape 14"/>
          <p:cNvSpPr/>
          <p:nvPr/>
        </p:nvSpPr>
        <p:spPr>
          <a:xfrm>
            <a:off x="6181344" y="1554480"/>
            <a:ext cx="2578608" cy="141732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181344" y="1554480"/>
            <a:ext cx="2578608" cy="64008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6345936" y="1792224"/>
            <a:ext cx="22494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F5F9FB"/>
                </a:solidFill>
                <a:latin typeface="Aptos Display" pitchFamily="34" charset="0"/>
              </a:rPr>
              <a:t>Participant</a:t>
            </a:r>
            <a:endParaRPr lang="en-US" sz="1600"/>
          </a:p>
        </p:txBody>
      </p:sp>
      <p:sp>
        <p:nvSpPr>
          <p:cNvPr id="19" name="Text 17"/>
          <p:cNvSpPr/>
          <p:nvPr/>
        </p:nvSpPr>
        <p:spPr>
          <a:xfrm>
            <a:off x="6345936" y="2103120"/>
            <a:ext cx="22494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</a:rPr>
              <a:t>Attend a workshop</a:t>
            </a:r>
            <a:endParaRPr lang="en-US" sz="1400"/>
          </a:p>
        </p:txBody>
      </p:sp>
      <p:sp>
        <p:nvSpPr>
          <p:cNvPr id="20" name="Text 18"/>
          <p:cNvSpPr/>
          <p:nvPr/>
        </p:nvSpPr>
        <p:spPr>
          <a:xfrm>
            <a:off x="6345936" y="2395728"/>
            <a:ext cx="22494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Facilitated delivery and the workshop pack.</a:t>
            </a:r>
            <a:endParaRPr lang="en-US" sz="1400"/>
          </a:p>
        </p:txBody>
      </p:sp>
      <p:sp>
        <p:nvSpPr>
          <p:cNvPr id="21" name="Shape 19"/>
          <p:cNvSpPr/>
          <p:nvPr/>
        </p:nvSpPr>
        <p:spPr>
          <a:xfrm>
            <a:off x="8961120" y="1554480"/>
            <a:ext cx="2578608" cy="1417320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8961120" y="1554480"/>
            <a:ext cx="2578608" cy="64008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9125712" y="1792224"/>
            <a:ext cx="22494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F5F9FB"/>
                </a:solidFill>
                <a:latin typeface="Aptos Display" pitchFamily="34" charset="0"/>
              </a:rPr>
              <a:t>Professional</a:t>
            </a:r>
            <a:endParaRPr lang="en-US" sz="1600"/>
          </a:p>
        </p:txBody>
      </p:sp>
      <p:sp>
        <p:nvSpPr>
          <p:cNvPr id="24" name="Text 22"/>
          <p:cNvSpPr/>
          <p:nvPr/>
        </p:nvSpPr>
        <p:spPr>
          <a:xfrm>
            <a:off x="9125712" y="2103120"/>
            <a:ext cx="22494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</a:rPr>
              <a:t>Paid / partner</a:t>
            </a:r>
            <a:endParaRPr lang="en-US" sz="1400"/>
          </a:p>
        </p:txBody>
      </p:sp>
      <p:sp>
        <p:nvSpPr>
          <p:cNvPr id="25" name="Text 23"/>
          <p:cNvSpPr/>
          <p:nvPr/>
        </p:nvSpPr>
        <p:spPr>
          <a:xfrm>
            <a:off x="9125712" y="2395728"/>
            <a:ext cx="22494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Full library, accreditation, delivery rights.</a:t>
            </a:r>
            <a:endParaRPr lang="en-US" sz="1400"/>
          </a:p>
        </p:txBody>
      </p:sp>
      <p:sp>
        <p:nvSpPr>
          <p:cNvPr id="26" name="Shape 24"/>
          <p:cNvSpPr/>
          <p:nvPr/>
        </p:nvSpPr>
        <p:spPr>
          <a:xfrm>
            <a:off x="621792" y="3401568"/>
            <a:ext cx="10972800" cy="203911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621792" y="3401568"/>
            <a:ext cx="73152" cy="2039112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932688" y="3666744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5F9FB"/>
                </a:solidFill>
                <a:latin typeface="Aptos Display" pitchFamily="34" charset="0"/>
              </a:rPr>
              <a:t>The community is the part that makes it stick</a:t>
            </a:r>
            <a:endParaRPr lang="en-US" sz="2000"/>
          </a:p>
        </p:txBody>
      </p:sp>
      <p:sp>
        <p:nvSpPr>
          <p:cNvPr id="29" name="Text 27"/>
          <p:cNvSpPr/>
          <p:nvPr/>
        </p:nvSpPr>
        <p:spPr>
          <a:xfrm>
            <a:off x="932688" y="4114800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Capability does not come from downloading a document. It comes from trying something, getting it wrong, and having somewhere to ask why.</a:t>
            </a:r>
            <a:endParaRPr lang="en-US" sz="1400"/>
          </a:p>
        </p:txBody>
      </p:sp>
      <p:sp>
        <p:nvSpPr>
          <p:cNvPr id="30" name="Text 28"/>
          <p:cNvSpPr/>
          <p:nvPr/>
        </p:nvSpPr>
        <p:spPr>
          <a:xfrm>
            <a:off x="932688" y="475488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</a:rPr>
              <a:t>Slack</a:t>
            </a:r>
            <a:endParaRPr lang="en-US" sz="1400"/>
          </a:p>
        </p:txBody>
      </p:sp>
      <p:sp>
        <p:nvSpPr>
          <p:cNvPr id="31" name="Text 29"/>
          <p:cNvSpPr/>
          <p:nvPr/>
        </p:nvSpPr>
        <p:spPr>
          <a:xfrm>
            <a:off x="932688" y="500176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Open channel — bring a real problem</a:t>
            </a:r>
            <a:endParaRPr lang="en-US" sz="1400"/>
          </a:p>
        </p:txBody>
      </p:sp>
      <p:sp>
        <p:nvSpPr>
          <p:cNvPr id="32" name="Text 30"/>
          <p:cNvSpPr/>
          <p:nvPr/>
        </p:nvSpPr>
        <p:spPr>
          <a:xfrm>
            <a:off x="4334256" y="475488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</a:rPr>
              <a:t>Office hours</a:t>
            </a:r>
            <a:endParaRPr lang="en-US" sz="1400"/>
          </a:p>
        </p:txBody>
      </p:sp>
      <p:sp>
        <p:nvSpPr>
          <p:cNvPr id="33" name="Text 31"/>
          <p:cNvSpPr/>
          <p:nvPr/>
        </p:nvSpPr>
        <p:spPr>
          <a:xfrm>
            <a:off x="4334256" y="500176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Regular, live, no agenda needed</a:t>
            </a:r>
            <a:endParaRPr lang="en-US" sz="1400"/>
          </a:p>
        </p:txBody>
      </p:sp>
      <p:sp>
        <p:nvSpPr>
          <p:cNvPr id="34" name="Text 32"/>
          <p:cNvSpPr/>
          <p:nvPr/>
        </p:nvSpPr>
        <p:spPr>
          <a:xfrm>
            <a:off x="7735824" y="4754880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37D6C4"/>
                </a:solidFill>
              </a:rPr>
              <a:t>Case reviews</a:t>
            </a:r>
            <a:endParaRPr lang="en-US" sz="1400"/>
          </a:p>
        </p:txBody>
      </p:sp>
      <p:sp>
        <p:nvSpPr>
          <p:cNvPr id="35" name="Text 33"/>
          <p:cNvSpPr/>
          <p:nvPr/>
        </p:nvSpPr>
        <p:spPr>
          <a:xfrm>
            <a:off x="7735824" y="5001768"/>
            <a:ext cx="2880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Other people's failures, shared safely</a:t>
            </a:r>
            <a:endParaRPr lang="en-US" sz="1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34747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>
                <a:solidFill>
                  <a:srgbClr val="37D6C4"/>
                </a:solidFill>
              </a:rPr>
              <a:t>Live today — 23 September</a:t>
            </a:r>
            <a:endParaRPr lang="en-US" sz="1600"/>
          </a:p>
        </p:txBody>
      </p:sp>
      <p:sp>
        <p:nvSpPr>
          <p:cNvPr id="3" name="Text 1"/>
          <p:cNvSpPr/>
          <p:nvPr/>
        </p:nvSpPr>
        <p:spPr>
          <a:xfrm>
            <a:off x="621792" y="7315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Come and test this with me</a:t>
            </a:r>
            <a:endParaRPr lang="en-US" sz="3000"/>
          </a:p>
        </p:txBody>
      </p:sp>
      <p:sp>
        <p:nvSpPr>
          <p:cNvPr id="6" name="Shape 4"/>
          <p:cNvSpPr/>
          <p:nvPr/>
        </p:nvSpPr>
        <p:spPr>
          <a:xfrm>
            <a:off x="621792" y="1554480"/>
            <a:ext cx="3657600" cy="4160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4617720" y="1554480"/>
            <a:ext cx="6976872" cy="80467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617720" y="1554480"/>
            <a:ext cx="73152" cy="804672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4919472" y="169164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Journey pack</a:t>
            </a:r>
            <a:endParaRPr lang="en-US" sz="1400"/>
          </a:p>
        </p:txBody>
      </p:sp>
      <p:sp>
        <p:nvSpPr>
          <p:cNvPr id="12" name="Text 10"/>
          <p:cNvSpPr/>
          <p:nvPr/>
        </p:nvSpPr>
        <p:spPr>
          <a:xfrm>
            <a:off x="4919472" y="1993392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37D6C4"/>
                </a:solidFill>
              </a:rPr>
              <a:t>J01 Make AI Adoption Safe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7315200" y="1865376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Free. Live from today.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4617720" y="2542032"/>
            <a:ext cx="6976872" cy="80467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3"/>
          <p:cNvSpPr/>
          <p:nvPr/>
        </p:nvSpPr>
        <p:spPr>
          <a:xfrm>
            <a:off x="4617720" y="2542032"/>
            <a:ext cx="73152" cy="804672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4919472" y="267919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Slack community</a:t>
            </a:r>
            <a:endParaRPr lang="en-US" sz="1400"/>
          </a:p>
        </p:txBody>
      </p:sp>
      <p:sp>
        <p:nvSpPr>
          <p:cNvPr id="17" name="Text 15"/>
          <p:cNvSpPr/>
          <p:nvPr/>
        </p:nvSpPr>
        <p:spPr>
          <a:xfrm>
            <a:off x="4919472" y="2980944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37D6C4"/>
                </a:solidFill>
              </a:rPr>
              <a:t>Open channel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7315200" y="2852928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Bring a real problem, not a polite question.</a:t>
            </a:r>
            <a:endParaRPr lang="en-US" sz="1400"/>
          </a:p>
        </p:txBody>
      </p:sp>
      <p:sp>
        <p:nvSpPr>
          <p:cNvPr id="19" name="Shape 17"/>
          <p:cNvSpPr/>
          <p:nvPr/>
        </p:nvSpPr>
        <p:spPr>
          <a:xfrm>
            <a:off x="4617720" y="3529584"/>
            <a:ext cx="6976872" cy="80467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4617720" y="3529584"/>
            <a:ext cx="73152" cy="804672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4919472" y="3666744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LinkedIn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4919472" y="3968496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37D6C4"/>
                </a:solidFill>
              </a:rPr>
              <a:t>Simon Owen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7315200" y="3840480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The Impact of AI series — all ten parts.</a:t>
            </a:r>
            <a:endParaRPr lang="en-US" sz="1400"/>
          </a:p>
        </p:txBody>
      </p:sp>
      <p:sp>
        <p:nvSpPr>
          <p:cNvPr id="24" name="Shape 22"/>
          <p:cNvSpPr/>
          <p:nvPr/>
        </p:nvSpPr>
        <p:spPr>
          <a:xfrm>
            <a:off x="4617720" y="4517136"/>
            <a:ext cx="6976872" cy="804672"/>
          </a:xfrm>
          <a:prstGeom prst="roundRect">
            <a:avLst>
              <a:gd name="adj" fmla="val 3784"/>
            </a:avLst>
          </a:prstGeom>
          <a:solidFill>
            <a:srgbClr val="0B2A3E"/>
          </a:solidFill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4617720" y="4517136"/>
            <a:ext cx="73152" cy="804672"/>
          </a:xfrm>
          <a:prstGeom prst="rect">
            <a:avLst/>
          </a:prstGeom>
          <a:solidFill>
            <a:srgbClr val="37D6C4"/>
          </a:solidFill>
          <a:ln w="12700">
            <a:solidFill>
              <a:srgbClr val="37D6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4919472" y="4654296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Linktree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4919472" y="495604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37D6C4"/>
                </a:solidFill>
              </a:rPr>
              <a:t>Everything in one place</a:t>
            </a:r>
            <a:endParaRPr lang="en-US" sz="1400"/>
          </a:p>
        </p:txBody>
      </p:sp>
      <p:sp>
        <p:nvSpPr>
          <p:cNvPr id="28" name="Text 26"/>
          <p:cNvSpPr/>
          <p:nvPr/>
        </p:nvSpPr>
        <p:spPr>
          <a:xfrm>
            <a:off x="7315200" y="4828032"/>
            <a:ext cx="3886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Blog, papers, models, events.</a:t>
            </a:r>
            <a:endParaRPr lang="en-US" sz="1400"/>
          </a:p>
        </p:txBody>
      </p:sp>
      <p:sp>
        <p:nvSpPr>
          <p:cNvPr id="29" name="Text 27"/>
          <p:cNvSpPr/>
          <p:nvPr/>
        </p:nvSpPr>
        <p:spPr>
          <a:xfrm>
            <a:off x="4617720" y="5724144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37D6C4"/>
                </a:solidFill>
              </a:rPr>
              <a:t>The argument is free. The community is where it gets tested.</a:t>
            </a:r>
            <a:endParaRPr lang="en-US" sz="1300"/>
          </a:p>
        </p:txBody>
      </p:sp>
      <p:pic>
        <p:nvPicPr>
          <p:cNvPr id="31" name="Picture 30" descr="It appears there may have been a misunderstanding, as I can't see the image you're referring to. If you provide a description or an image, I'll be glad to help you describe it. AI-generated content may be incorrect.">
            <a:extLst>
              <a:ext uri="{FF2B5EF4-FFF2-40B4-BE49-F238E27FC236}">
                <a16:creationId xmlns:a16="http://schemas.microsoft.com/office/drawing/2014/main" id="{ED76D6A9-2575-ADD2-491D-E1A350F50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97" y="1781755"/>
            <a:ext cx="3261095" cy="326109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740508-41FF-8239-AF64-21917CDC0322}"/>
              </a:ext>
            </a:extLst>
          </p:cNvPr>
          <p:cNvSpPr txBox="1"/>
          <p:nvPr/>
        </p:nvSpPr>
        <p:spPr>
          <a:xfrm>
            <a:off x="862319" y="5169146"/>
            <a:ext cx="3261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solidFill>
                  <a:srgbClr val="071B2C"/>
                </a:solidFill>
              </a:rPr>
              <a:t>https://linktr.ee/SiOwenDigital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03504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things to take away</a:t>
            </a:r>
            <a:endParaRPr lang="en-US" sz="3000"/>
          </a:p>
        </p:txBody>
      </p:sp>
      <p:sp>
        <p:nvSpPr>
          <p:cNvPr id="3" name="Text 1"/>
          <p:cNvSpPr/>
          <p:nvPr/>
        </p:nvSpPr>
        <p:spPr>
          <a:xfrm>
            <a:off x="713232" y="1481328"/>
            <a:ext cx="658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2300"/>
          </a:p>
        </p:txBody>
      </p:sp>
      <p:sp>
        <p:nvSpPr>
          <p:cNvPr id="4" name="Text 2"/>
          <p:cNvSpPr/>
          <p:nvPr/>
        </p:nvSpPr>
        <p:spPr>
          <a:xfrm>
            <a:off x="1554480" y="1463040"/>
            <a:ext cx="9098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Scaling AI is an organisational challenge</a:t>
            </a:r>
            <a:endParaRPr lang="en-US" sz="2100"/>
          </a:p>
        </p:txBody>
      </p:sp>
      <p:sp>
        <p:nvSpPr>
          <p:cNvPr id="5" name="Text 3"/>
          <p:cNvSpPr/>
          <p:nvPr/>
        </p:nvSpPr>
        <p:spPr>
          <a:xfrm>
            <a:off x="1554480" y="1911096"/>
            <a:ext cx="9098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The technology is only one part of the route from idea to impact.</a:t>
            </a:r>
            <a:endParaRPr lang="en-US" sz="1400"/>
          </a:p>
        </p:txBody>
      </p:sp>
      <p:sp>
        <p:nvSpPr>
          <p:cNvPr id="6" name="Shape 4"/>
          <p:cNvSpPr/>
          <p:nvPr/>
        </p:nvSpPr>
        <p:spPr>
          <a:xfrm>
            <a:off x="1554480" y="2532888"/>
            <a:ext cx="9052560" cy="1"/>
          </a:xfrm>
          <a:prstGeom prst="line">
            <a:avLst/>
          </a:prstGeom>
          <a:noFill/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13232" y="2898648"/>
            <a:ext cx="658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2300"/>
          </a:p>
        </p:txBody>
      </p:sp>
      <p:sp>
        <p:nvSpPr>
          <p:cNvPr id="8" name="Text 6"/>
          <p:cNvSpPr/>
          <p:nvPr/>
        </p:nvSpPr>
        <p:spPr>
          <a:xfrm>
            <a:off x="1554480" y="2880360"/>
            <a:ext cx="9098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Adoption is capability, not access</a:t>
            </a:r>
            <a:endParaRPr lang="en-US" sz="2100"/>
          </a:p>
        </p:txBody>
      </p:sp>
      <p:sp>
        <p:nvSpPr>
          <p:cNvPr id="9" name="Text 7"/>
          <p:cNvSpPr/>
          <p:nvPr/>
        </p:nvSpPr>
        <p:spPr>
          <a:xfrm>
            <a:off x="1554480" y="3328416"/>
            <a:ext cx="9098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People need space and support to think, experiment and change how work happens.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1554480" y="3950208"/>
            <a:ext cx="9052560" cy="1"/>
          </a:xfrm>
          <a:prstGeom prst="line">
            <a:avLst/>
          </a:prstGeom>
          <a:noFill/>
          <a:ln w="12700">
            <a:solidFill>
              <a:srgbClr val="24495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713232" y="4315968"/>
            <a:ext cx="658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37D6C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2300"/>
          </a:p>
        </p:txBody>
      </p:sp>
      <p:sp>
        <p:nvSpPr>
          <p:cNvPr id="12" name="Text 10"/>
          <p:cNvSpPr/>
          <p:nvPr/>
        </p:nvSpPr>
        <p:spPr>
          <a:xfrm>
            <a:off x="1554480" y="4297680"/>
            <a:ext cx="9098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>
                <a:solidFill>
                  <a:srgbClr val="F5F9F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Trust grows from evidence in use</a:t>
            </a:r>
            <a:endParaRPr lang="en-US" sz="2100"/>
          </a:p>
        </p:txBody>
      </p:sp>
      <p:sp>
        <p:nvSpPr>
          <p:cNvPr id="13" name="Text 11"/>
          <p:cNvSpPr/>
          <p:nvPr/>
        </p:nvSpPr>
        <p:spPr>
          <a:xfrm>
            <a:off x="1554480" y="4745736"/>
            <a:ext cx="9098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A9C0CC"/>
                </a:solidFill>
              </a:rPr>
              <a:t>Reliable outcomes, feedback and learning turn optimism into sustainable value.</a:t>
            </a:r>
            <a:endParaRPr lang="en-US" sz="1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77472" y="651967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F9BA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Privileged" siteId="{3de0f0bc-3793-4ff5-95dc-02e9ed1ba04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36</Slides>
  <Notes>26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Empower Your World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Experimentation to Impact: Making AI Work in the Real World</dc:title>
  <dc:subject>Proposed skeleton deck for CollabDays session</dc:subject>
  <dc:creator>Simon Owen</dc:creator>
  <cp:revision>1</cp:revision>
  <dcterms:created xsi:type="dcterms:W3CDTF">2026-09-21T07:29:47Z</dcterms:created>
  <dcterms:modified xsi:type="dcterms:W3CDTF">2026-09-23T08:57:34Z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